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9" r:id="rId4"/>
    <p:sldId id="259" r:id="rId5"/>
    <p:sldId id="272" r:id="rId6"/>
    <p:sldId id="261" r:id="rId7"/>
    <p:sldId id="274" r:id="rId8"/>
    <p:sldId id="278" r:id="rId9"/>
    <p:sldId id="273" r:id="rId10"/>
    <p:sldId id="27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5" r:id="rId19"/>
    <p:sldId id="276" r:id="rId20"/>
    <p:sldId id="279" r:id="rId21"/>
    <p:sldId id="280" r:id="rId22"/>
    <p:sldId id="282" r:id="rId23"/>
    <p:sldId id="28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57" autoAdjust="0"/>
    <p:restoredTop sz="95000" autoAdjust="0"/>
  </p:normalViewPr>
  <p:slideViewPr>
    <p:cSldViewPr snapToGrid="0">
      <p:cViewPr varScale="1">
        <p:scale>
          <a:sx n="82" d="100"/>
          <a:sy n="82" d="100"/>
        </p:scale>
        <p:origin x="38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21CD-6BF7-4938-96CB-CC827A8BE4E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F442-2F89-49A6-BAB6-B5D5CE47CEB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50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21CD-6BF7-4938-96CB-CC827A8BE4E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F442-2F89-49A6-BAB6-B5D5CE47C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7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21CD-6BF7-4938-96CB-CC827A8BE4E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F442-2F89-49A6-BAB6-B5D5CE47C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4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21CD-6BF7-4938-96CB-CC827A8BE4E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F442-2F89-49A6-BAB6-B5D5CE47C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8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21CD-6BF7-4938-96CB-CC827A8BE4E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F442-2F89-49A6-BAB6-B5D5CE47CEB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7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21CD-6BF7-4938-96CB-CC827A8BE4E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F442-2F89-49A6-BAB6-B5D5CE47C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8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21CD-6BF7-4938-96CB-CC827A8BE4E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F442-2F89-49A6-BAB6-B5D5CE47C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0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21CD-6BF7-4938-96CB-CC827A8BE4E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F442-2F89-49A6-BAB6-B5D5CE47C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1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21CD-6BF7-4938-96CB-CC827A8BE4E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F442-2F89-49A6-BAB6-B5D5CE47C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4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F421CD-6BF7-4938-96CB-CC827A8BE4E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00F442-2F89-49A6-BAB6-B5D5CE47C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6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21CD-6BF7-4938-96CB-CC827A8BE4E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F442-2F89-49A6-BAB6-B5D5CE47C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4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F421CD-6BF7-4938-96CB-CC827A8BE4E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000F442-2F89-49A6-BAB6-B5D5CE47CE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36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208183"/>
          </a:xfrm>
        </p:spPr>
        <p:txBody>
          <a:bodyPr/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Dare to Be Human: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The Power of Vulnerability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4433" y="4422709"/>
            <a:ext cx="5293567" cy="1772817"/>
          </a:xfrm>
        </p:spPr>
        <p:txBody>
          <a:bodyPr>
            <a:normAutofit/>
          </a:bodyPr>
          <a:lstStyle/>
          <a:p>
            <a:r>
              <a:rPr lang="en-US" dirty="0" smtClean="0"/>
              <a:t>Sandra Frazier, MD</a:t>
            </a:r>
          </a:p>
          <a:p>
            <a:r>
              <a:rPr lang="en-US" dirty="0" smtClean="0"/>
              <a:t>UAB Provider Health Officer</a:t>
            </a:r>
          </a:p>
          <a:p>
            <a:r>
              <a:rPr lang="en-US" dirty="0" smtClean="0"/>
              <a:t>Medical Director, APHP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Obstacles to Wholeheartedness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Culture of scarcity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Shame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 Fear of vulnerability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58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1536369" cy="1450757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Scarcity Culture: Never ___Enough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03648" y="1845734"/>
            <a:ext cx="995203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Three components of scarcity: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Shame –self worth tied to accomplishment, fear of ridicule </a:t>
            </a:r>
          </a:p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Comparison– constant comparing and ranking </a:t>
            </a:r>
          </a:p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Disengagement--- easier to stay quiet and not take risks</a:t>
            </a:r>
          </a:p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opposite of scarcity is Enough.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96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 Shame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“The intensely painful feeling or experience of believing we are flawed and therefore unworthy of love and belonging” 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“I didn’t make a mistake, I am a mistake.”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It is the fear of disconnection, of rejection.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It derives its power from being unspeakable.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It hijacks our limbic system.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56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Shame Resilience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Recognize shame and understand its triggers.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Practice critical awareness. Take a reality check.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Speak about it. Share your story.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Empathy is the antidote to shame. We realize we are not alone.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Empathy is “feeling with” not “feeling for”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9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Fear of Vulnerability- Our Armory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Foreboding Joy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Perfectionism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Numbing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Others?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Foreboding Joy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15107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Disaster is lurking just around the corner: waiting for the other shoe to drop, expecting the worst</a:t>
            </a:r>
          </a:p>
          <a:p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we suffer a bit less pain but sacrifice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joy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antidote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gratitude.  It is how we acknowledge there’s enough and that we are enough.</a:t>
            </a:r>
          </a:p>
          <a:p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 “I’m feeling vulnerable and I’m so grateful for…”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13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Perfectionism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 If I look perfect and do everything perfectly, I can avoid or minimize painful feelings of shame and judgement.”</a:t>
            </a:r>
          </a:p>
          <a:p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 not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striving for excellence, self-improvement, not the key to success</a:t>
            </a:r>
          </a:p>
          <a:p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self-destructive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approval seeking, is exhausting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Antidote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self-compassion, realizing that feelings of inadequacy are part of the shared human experience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6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Numbing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How do we numb? Staying busy, using substances, incessant worrying and planning, shut down, disengage, etc.</a:t>
            </a: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Who are you in anxiety? An over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 under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functioner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We can’t selectively numb emotion. “Numb the dark and you numb the light.”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Re-humanizing Practices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*Practice gratitude.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*Set boundaries.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*Re-define success.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*Appreciate the beauty of the cracks.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*Clarify your intentions.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*Practice shame resilience.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*Identify 1 or 2 people who can help you reality check.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33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Re-humanizing work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psychological safety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by: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*Giving feedback in a way that inspires growth.      Normalize the discomfort.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*Being willing to ask for and accept feedback.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*Allowing people to make mistakes.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*Sitting on the same side of the table.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*Share your own weaknesses.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WIIFM  (Objectives)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Define the meaning of vulnerability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Explore obstacles to being vulnerable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 Review guideposts for wholehearted living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10 Guideposts for Wholehearted Living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type="body" idx="1"/>
          </p:nvPr>
        </p:nvSpPr>
        <p:spPr>
          <a:xfrm>
            <a:off x="1278294" y="1810139"/>
            <a:ext cx="4086809" cy="457200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CULTIVATING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097279" y="2340118"/>
            <a:ext cx="4958287" cy="362041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Authenticity	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Self-compassion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Gratitude and Joy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Play and Rest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Meaningful Work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Laughter, Song, and Dance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6214188" y="1846052"/>
            <a:ext cx="5057192" cy="421287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Letting Go Of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6214188" y="2341985"/>
            <a:ext cx="4941492" cy="361855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 people think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Perfectionism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Scarcity and fear of the dark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Exhaustion as a status symbol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Self doubt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“supposed to”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Being cool and in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7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CuLTIVATING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Resilient spirit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Intuition and trusting faith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Creativity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Calm and stillness</a:t>
            </a:r>
          </a:p>
          <a:p>
            <a:r>
              <a:rPr lang="en-US" dirty="0" smtClean="0"/>
              <a:t>	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Letting Go Of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Numbing and powerlessness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need for certainty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Anxiety as a lifestyle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69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Daring Greatly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Brene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Brown, PhD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“The Power of Vulnerability” workshop by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Brene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Brown, PhD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 “Good Leaders are Authentic and Vulnerable-And Share These Traits”     the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profitrecipe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 “11 Signs You Aren’t Being Fully Authentic” by Jennifer Huggins,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PsyD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Questions/Comments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61656" y="2407298"/>
            <a:ext cx="7694023" cy="3461796"/>
          </a:xfrm>
        </p:spPr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Sandra Frazier, MD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sfrazier@uabmc.edu</a:t>
            </a:r>
            <a:endParaRPr lang="en-US" sz="3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18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aring Greatly (Reprint) (Paperback) - by Brene Brown, 1 of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8" y="-317241"/>
            <a:ext cx="6596742" cy="721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29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vulnerability?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Root is “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vulnerare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”- to wound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It means: being open to attack, being real, showing up and letting ourselves be seen, being all in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Brene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Brown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def’n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Uncertainty, risk, and emotional exposure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 it good or bad?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9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302" y="1845734"/>
            <a:ext cx="9905378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When do you feel most vulnerable?</a:t>
            </a: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Why do we avoid vulnerability?</a:t>
            </a: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 What are some of your vulnerability avoidance skills?</a:t>
            </a:r>
          </a:p>
          <a:p>
            <a:pPr marL="0" indent="0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“The level to which we protect ourselves from being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ulnerable is a measure of our fear and disconnection.”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Vulnerability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22310" y="1681163"/>
            <a:ext cx="4775265" cy="8239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NOT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222311" y="2505075"/>
            <a:ext cx="3041780" cy="368458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Oversharing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Purging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281127" y="1681163"/>
            <a:ext cx="6074261" cy="8239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169159" y="2505075"/>
            <a:ext cx="6186229" cy="3684588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Sharing our feelings and experiences with people 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who have earned the right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hear them *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Courageous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* It requires boundaries and trust.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we’re taught</a:t>
            </a:r>
            <a:r>
              <a:rPr lang="en-US" dirty="0"/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providers: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Never let them see you sweat.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Fake it till you make it.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Keep a cool distance as a professional.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Maintain your composure and be in control.</a:t>
            </a:r>
          </a:p>
          <a:p>
            <a:pPr marL="0" indent="0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end result: We are not fully engaged and connected.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43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 of Vulnerability at 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Being your authentic self</a:t>
            </a:r>
          </a:p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Expressing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your emotions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Sharing something personal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Asking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help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Admitting you don’t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Trying something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Raising a concern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mistake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Giving an incorrect answer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Receiving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Contributing to a discussion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Clarifying expectations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Asking for more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2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Wholeheartedness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“a way of engaging with the world from a place of worthiness”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 am enough!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Letting go of what people think, of perfectionism, of scarcity, the need to control, the need for certainty, etc.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76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39182</TotalTime>
  <Words>933</Words>
  <Application>Microsoft Office PowerPoint</Application>
  <PresentationFormat>Widescreen</PresentationFormat>
  <Paragraphs>154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Retrospect</vt:lpstr>
      <vt:lpstr>Dare to Be Human:   The Power of Vulnerability</vt:lpstr>
      <vt:lpstr>WIIFM  (Objectives)</vt:lpstr>
      <vt:lpstr>PowerPoint Presentation</vt:lpstr>
      <vt:lpstr>What is vulnerability?</vt:lpstr>
      <vt:lpstr>Questions</vt:lpstr>
      <vt:lpstr>Vulnerability</vt:lpstr>
      <vt:lpstr>What we’re taught as providers:</vt:lpstr>
      <vt:lpstr>Examples of Vulnerability at Work</vt:lpstr>
      <vt:lpstr>Wholeheartedness</vt:lpstr>
      <vt:lpstr>Obstacles to Wholeheartedness</vt:lpstr>
      <vt:lpstr>1. Scarcity Culture: Never ___Enough</vt:lpstr>
      <vt:lpstr>2. Shame</vt:lpstr>
      <vt:lpstr>Shame Resilience</vt:lpstr>
      <vt:lpstr>3. Fear of Vulnerability- Our Armory</vt:lpstr>
      <vt:lpstr>Foreboding Joy</vt:lpstr>
      <vt:lpstr>Perfectionism</vt:lpstr>
      <vt:lpstr>Numbing</vt:lpstr>
      <vt:lpstr>Re-humanizing Practices</vt:lpstr>
      <vt:lpstr>Re-humanizing work</vt:lpstr>
      <vt:lpstr>10 Guideposts for Wholehearted Living</vt:lpstr>
      <vt:lpstr>Others</vt:lpstr>
      <vt:lpstr>References</vt:lpstr>
      <vt:lpstr>Questions/Comments</vt:lpstr>
    </vt:vector>
  </TitlesOfParts>
  <Company>UAB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Dare to Be Human:  The power of vulnerability</dc:title>
  <dc:creator>Frazier, Sandra L</dc:creator>
  <cp:lastModifiedBy>Frazier, Sandra L</cp:lastModifiedBy>
  <cp:revision>58</cp:revision>
  <dcterms:created xsi:type="dcterms:W3CDTF">2023-12-07T14:40:09Z</dcterms:created>
  <dcterms:modified xsi:type="dcterms:W3CDTF">2024-02-22T19:10:42Z</dcterms:modified>
</cp:coreProperties>
</file>