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1.xml" ContentType="application/vnd.openxmlformats-officedocument.presentationml.tags+xml"/>
  <Override PartName="/ppt/notesSlides/notesSlide3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315" r:id="rId2"/>
    <p:sldId id="321" r:id="rId3"/>
    <p:sldId id="538" r:id="rId4"/>
    <p:sldId id="1573" r:id="rId5"/>
    <p:sldId id="322" r:id="rId6"/>
    <p:sldId id="1577" r:id="rId7"/>
    <p:sldId id="1578" r:id="rId8"/>
    <p:sldId id="327" r:id="rId9"/>
    <p:sldId id="340" r:id="rId10"/>
    <p:sldId id="438" r:id="rId11"/>
    <p:sldId id="439" r:id="rId12"/>
    <p:sldId id="440" r:id="rId13"/>
    <p:sldId id="1571" r:id="rId14"/>
    <p:sldId id="347" r:id="rId15"/>
    <p:sldId id="437" r:id="rId16"/>
    <p:sldId id="464" r:id="rId17"/>
    <p:sldId id="451" r:id="rId18"/>
    <p:sldId id="1572" r:id="rId19"/>
    <p:sldId id="454" r:id="rId20"/>
    <p:sldId id="453" r:id="rId21"/>
    <p:sldId id="1575" r:id="rId22"/>
    <p:sldId id="455" r:id="rId23"/>
    <p:sldId id="459" r:id="rId24"/>
    <p:sldId id="460" r:id="rId25"/>
    <p:sldId id="462" r:id="rId26"/>
    <p:sldId id="461" r:id="rId27"/>
    <p:sldId id="363" r:id="rId28"/>
    <p:sldId id="375" r:id="rId29"/>
    <p:sldId id="457" r:id="rId30"/>
    <p:sldId id="1574" r:id="rId31"/>
    <p:sldId id="1576" r:id="rId32"/>
    <p:sldId id="266" r:id="rId33"/>
    <p:sldId id="259" r:id="rId34"/>
    <p:sldId id="277" r:id="rId35"/>
    <p:sldId id="278" r:id="rId36"/>
    <p:sldId id="1582" r:id="rId37"/>
    <p:sldId id="1581" r:id="rId38"/>
    <p:sldId id="1570" r:id="rId39"/>
  </p:sldIdLst>
  <p:sldSz cx="12192000" cy="6858000"/>
  <p:notesSz cx="9236075" cy="6950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1B32"/>
    <a:srgbClr val="801B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57109" autoAdjust="0"/>
  </p:normalViewPr>
  <p:slideViewPr>
    <p:cSldViewPr snapToGrid="0">
      <p:cViewPr varScale="1">
        <p:scale>
          <a:sx n="65" d="100"/>
          <a:sy n="65" d="100"/>
        </p:scale>
        <p:origin x="2364"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dra Toney" userId="e9cc9494-8005-406a-bc67-3c72e47f0324" providerId="ADAL" clId="{229C1300-154D-448F-9B57-9ED5DE255D35}"/>
    <pc:docChg chg="undo redo custSel addSld delSld modSld sldOrd">
      <pc:chgData name="Audra Toney" userId="e9cc9494-8005-406a-bc67-3c72e47f0324" providerId="ADAL" clId="{229C1300-154D-448F-9B57-9ED5DE255D35}" dt="2024-02-06T18:46:34.784" v="513" actId="47"/>
      <pc:docMkLst>
        <pc:docMk/>
      </pc:docMkLst>
      <pc:sldChg chg="addSp modSp mod ord modNotesTx">
        <pc:chgData name="Audra Toney" userId="e9cc9494-8005-406a-bc67-3c72e47f0324" providerId="ADAL" clId="{229C1300-154D-448F-9B57-9ED5DE255D35}" dt="2024-02-06T18:15:56.954" v="317" actId="1076"/>
        <pc:sldMkLst>
          <pc:docMk/>
          <pc:sldMk cId="2327681046" sldId="322"/>
        </pc:sldMkLst>
        <pc:spChg chg="mod">
          <ac:chgData name="Audra Toney" userId="e9cc9494-8005-406a-bc67-3c72e47f0324" providerId="ADAL" clId="{229C1300-154D-448F-9B57-9ED5DE255D35}" dt="2024-02-06T18:09:42.535" v="285" actId="20577"/>
          <ac:spMkLst>
            <pc:docMk/>
            <pc:sldMk cId="2327681046" sldId="322"/>
            <ac:spMk id="2" creationId="{00000000-0000-0000-0000-000000000000}"/>
          </ac:spMkLst>
        </pc:spChg>
        <pc:spChg chg="mod">
          <ac:chgData name="Audra Toney" userId="e9cc9494-8005-406a-bc67-3c72e47f0324" providerId="ADAL" clId="{229C1300-154D-448F-9B57-9ED5DE255D35}" dt="2024-02-06T18:09:29.932" v="277" actId="6549"/>
          <ac:spMkLst>
            <pc:docMk/>
            <pc:sldMk cId="2327681046" sldId="322"/>
            <ac:spMk id="3" creationId="{00000000-0000-0000-0000-000000000000}"/>
          </ac:spMkLst>
        </pc:spChg>
        <pc:spChg chg="add mod">
          <ac:chgData name="Audra Toney" userId="e9cc9494-8005-406a-bc67-3c72e47f0324" providerId="ADAL" clId="{229C1300-154D-448F-9B57-9ED5DE255D35}" dt="2024-02-06T18:15:56.954" v="317" actId="1076"/>
          <ac:spMkLst>
            <pc:docMk/>
            <pc:sldMk cId="2327681046" sldId="322"/>
            <ac:spMk id="4" creationId="{5DD6F86B-DAE3-ED81-301F-BC5AFFF21CE5}"/>
          </ac:spMkLst>
        </pc:spChg>
      </pc:sldChg>
      <pc:sldChg chg="addSp delSp modSp del mod">
        <pc:chgData name="Audra Toney" userId="e9cc9494-8005-406a-bc67-3c72e47f0324" providerId="ADAL" clId="{229C1300-154D-448F-9B57-9ED5DE255D35}" dt="2024-02-06T18:09:03.819" v="271" actId="47"/>
        <pc:sldMkLst>
          <pc:docMk/>
          <pc:sldMk cId="7832591" sldId="366"/>
        </pc:sldMkLst>
        <pc:spChg chg="mod">
          <ac:chgData name="Audra Toney" userId="e9cc9494-8005-406a-bc67-3c72e47f0324" providerId="ADAL" clId="{229C1300-154D-448F-9B57-9ED5DE255D35}" dt="2024-02-06T18:06:34.939" v="230" actId="21"/>
          <ac:spMkLst>
            <pc:docMk/>
            <pc:sldMk cId="7832591" sldId="366"/>
            <ac:spMk id="2" creationId="{00000000-0000-0000-0000-000000000000}"/>
          </ac:spMkLst>
        </pc:spChg>
        <pc:spChg chg="add del mod">
          <ac:chgData name="Audra Toney" userId="e9cc9494-8005-406a-bc67-3c72e47f0324" providerId="ADAL" clId="{229C1300-154D-448F-9B57-9ED5DE255D35}" dt="2024-02-06T18:04:58.477" v="166" actId="478"/>
          <ac:spMkLst>
            <pc:docMk/>
            <pc:sldMk cId="7832591" sldId="366"/>
            <ac:spMk id="5" creationId="{47716A14-40DA-86D6-3205-96CE19CF1C5C}"/>
          </ac:spMkLst>
        </pc:spChg>
        <pc:spChg chg="del">
          <ac:chgData name="Audra Toney" userId="e9cc9494-8005-406a-bc67-3c72e47f0324" providerId="ADAL" clId="{229C1300-154D-448F-9B57-9ED5DE255D35}" dt="2024-02-06T18:04:48.635" v="164" actId="21"/>
          <ac:spMkLst>
            <pc:docMk/>
            <pc:sldMk cId="7832591" sldId="366"/>
            <ac:spMk id="9" creationId="{87C10C51-0C77-435B-959B-12BB4EFC448B}"/>
          </ac:spMkLst>
        </pc:spChg>
        <pc:picChg chg="del">
          <ac:chgData name="Audra Toney" userId="e9cc9494-8005-406a-bc67-3c72e47f0324" providerId="ADAL" clId="{229C1300-154D-448F-9B57-9ED5DE255D35}" dt="2024-02-06T18:03:55.754" v="162" actId="478"/>
          <ac:picMkLst>
            <pc:docMk/>
            <pc:sldMk cId="7832591" sldId="366"/>
            <ac:picMk id="3" creationId="{766CE519-7BE9-C2B9-EA9A-E387690228BF}"/>
          </ac:picMkLst>
        </pc:picChg>
        <pc:picChg chg="del">
          <ac:chgData name="Audra Toney" userId="e9cc9494-8005-406a-bc67-3c72e47f0324" providerId="ADAL" clId="{229C1300-154D-448F-9B57-9ED5DE255D35}" dt="2024-02-06T18:05:00.352" v="167" actId="21"/>
          <ac:picMkLst>
            <pc:docMk/>
            <pc:sldMk cId="7832591" sldId="366"/>
            <ac:picMk id="10" creationId="{FA7576B0-3BC8-456F-AFFD-9D3503EC79C3}"/>
          </ac:picMkLst>
        </pc:picChg>
      </pc:sldChg>
      <pc:sldChg chg="addSp delSp modSp del mod">
        <pc:chgData name="Audra Toney" userId="e9cc9494-8005-406a-bc67-3c72e47f0324" providerId="ADAL" clId="{229C1300-154D-448F-9B57-9ED5DE255D35}" dt="2024-02-06T18:34:03.073" v="318" actId="47"/>
        <pc:sldMkLst>
          <pc:docMk/>
          <pc:sldMk cId="1607404702" sldId="367"/>
        </pc:sldMkLst>
        <pc:spChg chg="del">
          <ac:chgData name="Audra Toney" userId="e9cc9494-8005-406a-bc67-3c72e47f0324" providerId="ADAL" clId="{229C1300-154D-448F-9B57-9ED5DE255D35}" dt="2024-02-06T18:09:48.971" v="286" actId="21"/>
          <ac:spMkLst>
            <pc:docMk/>
            <pc:sldMk cId="1607404702" sldId="367"/>
            <ac:spMk id="3" creationId="{00000000-0000-0000-0000-000000000000}"/>
          </ac:spMkLst>
        </pc:spChg>
        <pc:spChg chg="add mod">
          <ac:chgData name="Audra Toney" userId="e9cc9494-8005-406a-bc67-3c72e47f0324" providerId="ADAL" clId="{229C1300-154D-448F-9B57-9ED5DE255D35}" dt="2024-02-06T18:09:48.971" v="286" actId="21"/>
          <ac:spMkLst>
            <pc:docMk/>
            <pc:sldMk cId="1607404702" sldId="367"/>
            <ac:spMk id="6" creationId="{8078C76C-C90B-641C-42AF-F75895AECD18}"/>
          </ac:spMkLst>
        </pc:spChg>
        <pc:picChg chg="del">
          <ac:chgData name="Audra Toney" userId="e9cc9494-8005-406a-bc67-3c72e47f0324" providerId="ADAL" clId="{229C1300-154D-448F-9B57-9ED5DE255D35}" dt="2024-02-06T18:03:51.819" v="161" actId="478"/>
          <ac:picMkLst>
            <pc:docMk/>
            <pc:sldMk cId="1607404702" sldId="367"/>
            <ac:picMk id="4" creationId="{437048AF-EA33-5482-585C-A3F930440158}"/>
          </ac:picMkLst>
        </pc:picChg>
      </pc:sldChg>
      <pc:sldChg chg="modSp del mod">
        <pc:chgData name="Audra Toney" userId="e9cc9494-8005-406a-bc67-3c72e47f0324" providerId="ADAL" clId="{229C1300-154D-448F-9B57-9ED5DE255D35}" dt="2024-02-06T17:49:57.202" v="57" actId="47"/>
        <pc:sldMkLst>
          <pc:docMk/>
          <pc:sldMk cId="1226323986" sldId="441"/>
        </pc:sldMkLst>
        <pc:spChg chg="mod">
          <ac:chgData name="Audra Toney" userId="e9cc9494-8005-406a-bc67-3c72e47f0324" providerId="ADAL" clId="{229C1300-154D-448F-9B57-9ED5DE255D35}" dt="2024-02-06T17:49:05.846" v="7" actId="1076"/>
          <ac:spMkLst>
            <pc:docMk/>
            <pc:sldMk cId="1226323986" sldId="441"/>
            <ac:spMk id="6" creationId="{C3EDDE5E-EC65-CDD3-A1DC-C2B107D0B3B7}"/>
          </ac:spMkLst>
        </pc:spChg>
      </pc:sldChg>
      <pc:sldChg chg="modSp add del mod addAnim delAnim">
        <pc:chgData name="Audra Toney" userId="e9cc9494-8005-406a-bc67-3c72e47f0324" providerId="ADAL" clId="{229C1300-154D-448F-9B57-9ED5DE255D35}" dt="2024-02-06T17:54:21.038" v="96" actId="47"/>
        <pc:sldMkLst>
          <pc:docMk/>
          <pc:sldMk cId="550188050" sldId="452"/>
        </pc:sldMkLst>
        <pc:spChg chg="mod">
          <ac:chgData name="Audra Toney" userId="e9cc9494-8005-406a-bc67-3c72e47f0324" providerId="ADAL" clId="{229C1300-154D-448F-9B57-9ED5DE255D35}" dt="2024-02-06T17:51:16.849" v="71" actId="21"/>
          <ac:spMkLst>
            <pc:docMk/>
            <pc:sldMk cId="550188050" sldId="452"/>
            <ac:spMk id="2" creationId="{00000000-0000-0000-0000-000000000000}"/>
          </ac:spMkLst>
        </pc:spChg>
        <pc:spChg chg="mod">
          <ac:chgData name="Audra Toney" userId="e9cc9494-8005-406a-bc67-3c72e47f0324" providerId="ADAL" clId="{229C1300-154D-448F-9B57-9ED5DE255D35}" dt="2024-02-06T17:52:05.015" v="88" actId="21"/>
          <ac:spMkLst>
            <pc:docMk/>
            <pc:sldMk cId="550188050" sldId="452"/>
            <ac:spMk id="6" creationId="{DFBB5C09-760D-92A5-D231-77E2795FF347}"/>
          </ac:spMkLst>
        </pc:spChg>
      </pc:sldChg>
      <pc:sldChg chg="delSp mod">
        <pc:chgData name="Audra Toney" userId="e9cc9494-8005-406a-bc67-3c72e47f0324" providerId="ADAL" clId="{229C1300-154D-448F-9B57-9ED5DE255D35}" dt="2024-02-06T18:03:38.587" v="160" actId="478"/>
        <pc:sldMkLst>
          <pc:docMk/>
          <pc:sldMk cId="952206755" sldId="453"/>
        </pc:sldMkLst>
        <pc:picChg chg="del">
          <ac:chgData name="Audra Toney" userId="e9cc9494-8005-406a-bc67-3c72e47f0324" providerId="ADAL" clId="{229C1300-154D-448F-9B57-9ED5DE255D35}" dt="2024-02-06T18:03:38.587" v="160" actId="478"/>
          <ac:picMkLst>
            <pc:docMk/>
            <pc:sldMk cId="952206755" sldId="453"/>
            <ac:picMk id="4" creationId="{9A9395F7-FCD8-B6BE-FDD0-D20EC79024D8}"/>
          </ac:picMkLst>
        </pc:picChg>
      </pc:sldChg>
      <pc:sldChg chg="delSp mod">
        <pc:chgData name="Audra Toney" userId="e9cc9494-8005-406a-bc67-3c72e47f0324" providerId="ADAL" clId="{229C1300-154D-448F-9B57-9ED5DE255D35}" dt="2024-02-06T18:03:34.059" v="159" actId="478"/>
        <pc:sldMkLst>
          <pc:docMk/>
          <pc:sldMk cId="191621792" sldId="455"/>
        </pc:sldMkLst>
        <pc:picChg chg="del">
          <ac:chgData name="Audra Toney" userId="e9cc9494-8005-406a-bc67-3c72e47f0324" providerId="ADAL" clId="{229C1300-154D-448F-9B57-9ED5DE255D35}" dt="2024-02-06T18:03:34.059" v="159" actId="478"/>
          <ac:picMkLst>
            <pc:docMk/>
            <pc:sldMk cId="191621792" sldId="455"/>
            <ac:picMk id="4" creationId="{9A9395F7-FCD8-B6BE-FDD0-D20EC79024D8}"/>
          </ac:picMkLst>
        </pc:picChg>
      </pc:sldChg>
      <pc:sldChg chg="addSp delSp modSp del mod">
        <pc:chgData name="Audra Toney" userId="e9cc9494-8005-406a-bc67-3c72e47f0324" providerId="ADAL" clId="{229C1300-154D-448F-9B57-9ED5DE255D35}" dt="2024-02-06T17:55:23.426" v="109" actId="47"/>
        <pc:sldMkLst>
          <pc:docMk/>
          <pc:sldMk cId="3794597028" sldId="458"/>
        </pc:sldMkLst>
        <pc:spChg chg="mod">
          <ac:chgData name="Audra Toney" userId="e9cc9494-8005-406a-bc67-3c72e47f0324" providerId="ADAL" clId="{229C1300-154D-448F-9B57-9ED5DE255D35}" dt="2024-02-06T17:54:39.157" v="100" actId="21"/>
          <ac:spMkLst>
            <pc:docMk/>
            <pc:sldMk cId="3794597028" sldId="458"/>
            <ac:spMk id="2" creationId="{00000000-0000-0000-0000-000000000000}"/>
          </ac:spMkLst>
        </pc:spChg>
        <pc:spChg chg="add mod">
          <ac:chgData name="Audra Toney" userId="e9cc9494-8005-406a-bc67-3c72e47f0324" providerId="ADAL" clId="{229C1300-154D-448F-9B57-9ED5DE255D35}" dt="2024-02-06T17:54:59.546" v="104" actId="21"/>
          <ac:spMkLst>
            <pc:docMk/>
            <pc:sldMk cId="3794597028" sldId="458"/>
            <ac:spMk id="6" creationId="{A5D62C09-5D0D-19B5-2B89-EDDB473FDFFE}"/>
          </ac:spMkLst>
        </pc:spChg>
        <pc:spChg chg="del">
          <ac:chgData name="Audra Toney" userId="e9cc9494-8005-406a-bc67-3c72e47f0324" providerId="ADAL" clId="{229C1300-154D-448F-9B57-9ED5DE255D35}" dt="2024-02-06T17:54:59.546" v="104" actId="21"/>
          <ac:spMkLst>
            <pc:docMk/>
            <pc:sldMk cId="3794597028" sldId="458"/>
            <ac:spMk id="7" creationId="{718570EE-2159-53B2-2ECB-B3BFD7BE3E8E}"/>
          </ac:spMkLst>
        </pc:spChg>
      </pc:sldChg>
      <pc:sldChg chg="delSp mod">
        <pc:chgData name="Audra Toney" userId="e9cc9494-8005-406a-bc67-3c72e47f0324" providerId="ADAL" clId="{229C1300-154D-448F-9B57-9ED5DE255D35}" dt="2024-02-06T18:03:29.564" v="158" actId="478"/>
        <pc:sldMkLst>
          <pc:docMk/>
          <pc:sldMk cId="1466794715" sldId="459"/>
        </pc:sldMkLst>
        <pc:picChg chg="del">
          <ac:chgData name="Audra Toney" userId="e9cc9494-8005-406a-bc67-3c72e47f0324" providerId="ADAL" clId="{229C1300-154D-448F-9B57-9ED5DE255D35}" dt="2024-02-06T18:03:29.564" v="158" actId="478"/>
          <ac:picMkLst>
            <pc:docMk/>
            <pc:sldMk cId="1466794715" sldId="459"/>
            <ac:picMk id="4" creationId="{9A9395F7-FCD8-B6BE-FDD0-D20EC79024D8}"/>
          </ac:picMkLst>
        </pc:picChg>
      </pc:sldChg>
      <pc:sldChg chg="delSp mod">
        <pc:chgData name="Audra Toney" userId="e9cc9494-8005-406a-bc67-3c72e47f0324" providerId="ADAL" clId="{229C1300-154D-448F-9B57-9ED5DE255D35}" dt="2024-02-06T18:03:25.163" v="157" actId="478"/>
        <pc:sldMkLst>
          <pc:docMk/>
          <pc:sldMk cId="3024427838" sldId="461"/>
        </pc:sldMkLst>
        <pc:picChg chg="del">
          <ac:chgData name="Audra Toney" userId="e9cc9494-8005-406a-bc67-3c72e47f0324" providerId="ADAL" clId="{229C1300-154D-448F-9B57-9ED5DE255D35}" dt="2024-02-06T18:03:25.163" v="157" actId="478"/>
          <ac:picMkLst>
            <pc:docMk/>
            <pc:sldMk cId="3024427838" sldId="461"/>
            <ac:picMk id="4" creationId="{9A9395F7-FCD8-B6BE-FDD0-D20EC79024D8}"/>
          </ac:picMkLst>
        </pc:picChg>
      </pc:sldChg>
      <pc:sldChg chg="delSp mod">
        <pc:chgData name="Audra Toney" userId="e9cc9494-8005-406a-bc67-3c72e47f0324" providerId="ADAL" clId="{229C1300-154D-448F-9B57-9ED5DE255D35}" dt="2024-02-06T18:03:21.579" v="156" actId="478"/>
        <pc:sldMkLst>
          <pc:docMk/>
          <pc:sldMk cId="1986715507" sldId="462"/>
        </pc:sldMkLst>
        <pc:picChg chg="del">
          <ac:chgData name="Audra Toney" userId="e9cc9494-8005-406a-bc67-3c72e47f0324" providerId="ADAL" clId="{229C1300-154D-448F-9B57-9ED5DE255D35}" dt="2024-02-06T18:03:21.579" v="156" actId="478"/>
          <ac:picMkLst>
            <pc:docMk/>
            <pc:sldMk cId="1986715507" sldId="462"/>
            <ac:picMk id="4" creationId="{9A9395F7-FCD8-B6BE-FDD0-D20EC79024D8}"/>
          </ac:picMkLst>
        </pc:picChg>
      </pc:sldChg>
      <pc:sldChg chg="addSp delSp modSp del mod">
        <pc:chgData name="Audra Toney" userId="e9cc9494-8005-406a-bc67-3c72e47f0324" providerId="ADAL" clId="{229C1300-154D-448F-9B57-9ED5DE255D35}" dt="2024-02-06T17:56:57.120" v="127" actId="47"/>
        <pc:sldMkLst>
          <pc:docMk/>
          <pc:sldMk cId="4046352257" sldId="463"/>
        </pc:sldMkLst>
        <pc:spChg chg="mod">
          <ac:chgData name="Audra Toney" userId="e9cc9494-8005-406a-bc67-3c72e47f0324" providerId="ADAL" clId="{229C1300-154D-448F-9B57-9ED5DE255D35}" dt="2024-02-06T17:56:04.193" v="116" actId="21"/>
          <ac:spMkLst>
            <pc:docMk/>
            <pc:sldMk cId="4046352257" sldId="463"/>
            <ac:spMk id="2" creationId="{00000000-0000-0000-0000-000000000000}"/>
          </ac:spMkLst>
        </pc:spChg>
        <pc:spChg chg="add mod">
          <ac:chgData name="Audra Toney" userId="e9cc9494-8005-406a-bc67-3c72e47f0324" providerId="ADAL" clId="{229C1300-154D-448F-9B57-9ED5DE255D35}" dt="2024-02-06T17:56:20.241" v="120" actId="21"/>
          <ac:spMkLst>
            <pc:docMk/>
            <pc:sldMk cId="4046352257" sldId="463"/>
            <ac:spMk id="7" creationId="{2BDA7D77-61A1-C32A-6BF1-3296505B7C19}"/>
          </ac:spMkLst>
        </pc:spChg>
        <pc:picChg chg="del">
          <ac:chgData name="Audra Toney" userId="e9cc9494-8005-406a-bc67-3c72e47f0324" providerId="ADAL" clId="{229C1300-154D-448F-9B57-9ED5DE255D35}" dt="2024-02-06T17:56:20.241" v="120" actId="21"/>
          <ac:picMkLst>
            <pc:docMk/>
            <pc:sldMk cId="4046352257" sldId="463"/>
            <ac:picMk id="3" creationId="{D3071AD9-436C-EC7D-2F0D-183756461C88}"/>
          </ac:picMkLst>
        </pc:picChg>
        <pc:picChg chg="del">
          <ac:chgData name="Audra Toney" userId="e9cc9494-8005-406a-bc67-3c72e47f0324" providerId="ADAL" clId="{229C1300-154D-448F-9B57-9ED5DE255D35}" dt="2024-02-06T17:56:20.241" v="120" actId="21"/>
          <ac:picMkLst>
            <pc:docMk/>
            <pc:sldMk cId="4046352257" sldId="463"/>
            <ac:picMk id="6" creationId="{B9FD9DCA-1A30-1BED-AB53-24E34A00EA17}"/>
          </ac:picMkLst>
        </pc:picChg>
      </pc:sldChg>
      <pc:sldChg chg="addSp delSp modSp del mod">
        <pc:chgData name="Audra Toney" userId="e9cc9494-8005-406a-bc67-3c72e47f0324" providerId="ADAL" clId="{229C1300-154D-448F-9B57-9ED5DE255D35}" dt="2024-02-06T17:57:51.153" v="138" actId="47"/>
        <pc:sldMkLst>
          <pc:docMk/>
          <pc:sldMk cId="2372851249" sldId="465"/>
        </pc:sldMkLst>
        <pc:spChg chg="mod">
          <ac:chgData name="Audra Toney" userId="e9cc9494-8005-406a-bc67-3c72e47f0324" providerId="ADAL" clId="{229C1300-154D-448F-9B57-9ED5DE255D35}" dt="2024-02-06T17:57:21.216" v="132" actId="21"/>
          <ac:spMkLst>
            <pc:docMk/>
            <pc:sldMk cId="2372851249" sldId="465"/>
            <ac:spMk id="2" creationId="{00000000-0000-0000-0000-000000000000}"/>
          </ac:spMkLst>
        </pc:spChg>
        <pc:spChg chg="add mod">
          <ac:chgData name="Audra Toney" userId="e9cc9494-8005-406a-bc67-3c72e47f0324" providerId="ADAL" clId="{229C1300-154D-448F-9B57-9ED5DE255D35}" dt="2024-02-06T17:57:35.817" v="134" actId="21"/>
          <ac:spMkLst>
            <pc:docMk/>
            <pc:sldMk cId="2372851249" sldId="465"/>
            <ac:spMk id="5" creationId="{E1A2B225-9FF7-D284-9A7E-FB397B37F7A6}"/>
          </ac:spMkLst>
        </pc:spChg>
        <pc:spChg chg="del">
          <ac:chgData name="Audra Toney" userId="e9cc9494-8005-406a-bc67-3c72e47f0324" providerId="ADAL" clId="{229C1300-154D-448F-9B57-9ED5DE255D35}" dt="2024-02-06T17:57:35.817" v="134" actId="21"/>
          <ac:spMkLst>
            <pc:docMk/>
            <pc:sldMk cId="2372851249" sldId="465"/>
            <ac:spMk id="7" creationId="{718570EE-2159-53B2-2ECB-B3BFD7BE3E8E}"/>
          </ac:spMkLst>
        </pc:spChg>
      </pc:sldChg>
      <pc:sldChg chg="delSp modSp del mod">
        <pc:chgData name="Audra Toney" userId="e9cc9494-8005-406a-bc67-3c72e47f0324" providerId="ADAL" clId="{229C1300-154D-448F-9B57-9ED5DE255D35}" dt="2024-02-06T18:39:22.787" v="337" actId="47"/>
        <pc:sldMkLst>
          <pc:docMk/>
          <pc:sldMk cId="2148543914" sldId="495"/>
        </pc:sldMkLst>
        <pc:spChg chg="mod">
          <ac:chgData name="Audra Toney" userId="e9cc9494-8005-406a-bc67-3c72e47f0324" providerId="ADAL" clId="{229C1300-154D-448F-9B57-9ED5DE255D35}" dt="2024-02-06T18:38:51.258" v="334" actId="21"/>
          <ac:spMkLst>
            <pc:docMk/>
            <pc:sldMk cId="2148543914" sldId="495"/>
            <ac:spMk id="2" creationId="{00000000-0000-0000-0000-000000000000}"/>
          </ac:spMkLst>
        </pc:spChg>
        <pc:spChg chg="del">
          <ac:chgData name="Audra Toney" userId="e9cc9494-8005-406a-bc67-3c72e47f0324" providerId="ADAL" clId="{229C1300-154D-448F-9B57-9ED5DE255D35}" dt="2024-02-06T18:35:04.702" v="330" actId="21"/>
          <ac:spMkLst>
            <pc:docMk/>
            <pc:sldMk cId="2148543914" sldId="495"/>
            <ac:spMk id="4" creationId="{57E8DE06-8C99-4091-B261-72B9A1153E70}"/>
          </ac:spMkLst>
        </pc:spChg>
        <pc:picChg chg="del">
          <ac:chgData name="Audra Toney" userId="e9cc9494-8005-406a-bc67-3c72e47f0324" providerId="ADAL" clId="{229C1300-154D-448F-9B57-9ED5DE255D35}" dt="2024-02-06T18:35:04.702" v="330" actId="21"/>
          <ac:picMkLst>
            <pc:docMk/>
            <pc:sldMk cId="2148543914" sldId="495"/>
            <ac:picMk id="6" creationId="{A41F5ED6-4198-4230-BCBE-5BBAEAB8CFDD}"/>
          </ac:picMkLst>
        </pc:picChg>
        <pc:picChg chg="del">
          <ac:chgData name="Audra Toney" userId="e9cc9494-8005-406a-bc67-3c72e47f0324" providerId="ADAL" clId="{229C1300-154D-448F-9B57-9ED5DE255D35}" dt="2024-02-06T18:35:04.702" v="330" actId="21"/>
          <ac:picMkLst>
            <pc:docMk/>
            <pc:sldMk cId="2148543914" sldId="495"/>
            <ac:picMk id="18" creationId="{BC69D218-E213-4598-9798-1D3D951A25D1}"/>
          </ac:picMkLst>
        </pc:picChg>
      </pc:sldChg>
      <pc:sldChg chg="delSp del mod">
        <pc:chgData name="Audra Toney" userId="e9cc9494-8005-406a-bc67-3c72e47f0324" providerId="ADAL" clId="{229C1300-154D-448F-9B57-9ED5DE255D35}" dt="2024-02-06T18:43:04.751" v="370" actId="47"/>
        <pc:sldMkLst>
          <pc:docMk/>
          <pc:sldMk cId="592589433" sldId="536"/>
        </pc:sldMkLst>
        <pc:spChg chg="del">
          <ac:chgData name="Audra Toney" userId="e9cc9494-8005-406a-bc67-3c72e47f0324" providerId="ADAL" clId="{229C1300-154D-448F-9B57-9ED5DE255D35}" dt="2024-02-06T18:39:54.302" v="339" actId="21"/>
          <ac:spMkLst>
            <pc:docMk/>
            <pc:sldMk cId="592589433" sldId="536"/>
            <ac:spMk id="14" creationId="{4BCEDACF-C4FC-49A5-9CA5-D0FF4AA469B6}"/>
          </ac:spMkLst>
        </pc:spChg>
        <pc:spChg chg="del">
          <ac:chgData name="Audra Toney" userId="e9cc9494-8005-406a-bc67-3c72e47f0324" providerId="ADAL" clId="{229C1300-154D-448F-9B57-9ED5DE255D35}" dt="2024-02-06T18:39:54.302" v="339" actId="21"/>
          <ac:spMkLst>
            <pc:docMk/>
            <pc:sldMk cId="592589433" sldId="536"/>
            <ac:spMk id="15" creationId="{8BABEF1C-492A-4CEE-A7DF-B800F9ECC58F}"/>
          </ac:spMkLst>
        </pc:spChg>
        <pc:picChg chg="del">
          <ac:chgData name="Audra Toney" userId="e9cc9494-8005-406a-bc67-3c72e47f0324" providerId="ADAL" clId="{229C1300-154D-448F-9B57-9ED5DE255D35}" dt="2024-02-06T18:39:54.302" v="339" actId="21"/>
          <ac:picMkLst>
            <pc:docMk/>
            <pc:sldMk cId="592589433" sldId="536"/>
            <ac:picMk id="16" creationId="{F9856C3E-987D-4434-9C46-8239B2DF9D11}"/>
          </ac:picMkLst>
        </pc:picChg>
        <pc:picChg chg="del">
          <ac:chgData name="Audra Toney" userId="e9cc9494-8005-406a-bc67-3c72e47f0324" providerId="ADAL" clId="{229C1300-154D-448F-9B57-9ED5DE255D35}" dt="2024-02-06T18:39:54.302" v="339" actId="21"/>
          <ac:picMkLst>
            <pc:docMk/>
            <pc:sldMk cId="592589433" sldId="536"/>
            <ac:picMk id="17" creationId="{D8BFB1CD-91D8-4F8C-B59A-BB43DA243C71}"/>
          </ac:picMkLst>
        </pc:picChg>
      </pc:sldChg>
      <pc:sldChg chg="modSp mod">
        <pc:chgData name="Audra Toney" userId="e9cc9494-8005-406a-bc67-3c72e47f0324" providerId="ADAL" clId="{229C1300-154D-448F-9B57-9ED5DE255D35}" dt="2024-02-06T17:47:47.399" v="1" actId="255"/>
        <pc:sldMkLst>
          <pc:docMk/>
          <pc:sldMk cId="470774197" sldId="538"/>
        </pc:sldMkLst>
        <pc:spChg chg="mod">
          <ac:chgData name="Audra Toney" userId="e9cc9494-8005-406a-bc67-3c72e47f0324" providerId="ADAL" clId="{229C1300-154D-448F-9B57-9ED5DE255D35}" dt="2024-02-06T17:47:47.399" v="1" actId="255"/>
          <ac:spMkLst>
            <pc:docMk/>
            <pc:sldMk cId="470774197" sldId="538"/>
            <ac:spMk id="3" creationId="{CCD97A9C-9E3D-6588-163F-CD21218D0767}"/>
          </ac:spMkLst>
        </pc:spChg>
        <pc:spChg chg="mod">
          <ac:chgData name="Audra Toney" userId="e9cc9494-8005-406a-bc67-3c72e47f0324" providerId="ADAL" clId="{229C1300-154D-448F-9B57-9ED5DE255D35}" dt="2024-02-06T17:47:25.482" v="0" actId="255"/>
          <ac:spMkLst>
            <pc:docMk/>
            <pc:sldMk cId="470774197" sldId="538"/>
            <ac:spMk id="8" creationId="{D2F42F1C-6667-4E85-A6FF-9846F40019C1}"/>
          </ac:spMkLst>
        </pc:spChg>
      </pc:sldChg>
      <pc:sldChg chg="modSp del mod">
        <pc:chgData name="Audra Toney" userId="e9cc9494-8005-406a-bc67-3c72e47f0324" providerId="ADAL" clId="{229C1300-154D-448F-9B57-9ED5DE255D35}" dt="2024-02-06T18:00:23.736" v="154" actId="47"/>
        <pc:sldMkLst>
          <pc:docMk/>
          <pc:sldMk cId="1933940701" sldId="539"/>
        </pc:sldMkLst>
        <pc:spChg chg="mod">
          <ac:chgData name="Audra Toney" userId="e9cc9494-8005-406a-bc67-3c72e47f0324" providerId="ADAL" clId="{229C1300-154D-448F-9B57-9ED5DE255D35}" dt="2024-02-06T17:59:53.744" v="149" actId="21"/>
          <ac:spMkLst>
            <pc:docMk/>
            <pc:sldMk cId="1933940701" sldId="539"/>
            <ac:spMk id="3" creationId="{CCD97A9C-9E3D-6588-163F-CD21218D0767}"/>
          </ac:spMkLst>
        </pc:spChg>
        <pc:spChg chg="mod">
          <ac:chgData name="Audra Toney" userId="e9cc9494-8005-406a-bc67-3c72e47f0324" providerId="ADAL" clId="{229C1300-154D-448F-9B57-9ED5DE255D35}" dt="2024-02-06T17:59:44.035" v="147" actId="21"/>
          <ac:spMkLst>
            <pc:docMk/>
            <pc:sldMk cId="1933940701" sldId="539"/>
            <ac:spMk id="8" creationId="{D2F42F1C-6667-4E85-A6FF-9846F40019C1}"/>
          </ac:spMkLst>
        </pc:spChg>
      </pc:sldChg>
      <pc:sldChg chg="modSp add mod ord modNotesTx">
        <pc:chgData name="Audra Toney" userId="e9cc9494-8005-406a-bc67-3c72e47f0324" providerId="ADAL" clId="{229C1300-154D-448F-9B57-9ED5DE255D35}" dt="2024-02-06T18:00:36.813" v="155" actId="1076"/>
        <pc:sldMkLst>
          <pc:docMk/>
          <pc:sldMk cId="3688559927" sldId="1571"/>
        </pc:sldMkLst>
        <pc:spChg chg="mod">
          <ac:chgData name="Audra Toney" userId="e9cc9494-8005-406a-bc67-3c72e47f0324" providerId="ADAL" clId="{229C1300-154D-448F-9B57-9ED5DE255D35}" dt="2024-02-06T17:49:30.869" v="53" actId="20577"/>
          <ac:spMkLst>
            <pc:docMk/>
            <pc:sldMk cId="3688559927" sldId="1571"/>
            <ac:spMk id="2" creationId="{00000000-0000-0000-0000-000000000000}"/>
          </ac:spMkLst>
        </pc:spChg>
        <pc:spChg chg="mod">
          <ac:chgData name="Audra Toney" userId="e9cc9494-8005-406a-bc67-3c72e47f0324" providerId="ADAL" clId="{229C1300-154D-448F-9B57-9ED5DE255D35}" dt="2024-02-06T18:00:36.813" v="155" actId="1076"/>
          <ac:spMkLst>
            <pc:docMk/>
            <pc:sldMk cId="3688559927" sldId="1571"/>
            <ac:spMk id="6" creationId="{2DE261B6-1CAD-ACD1-80AE-1EB29AB22DC7}"/>
          </ac:spMkLst>
        </pc:spChg>
      </pc:sldChg>
      <pc:sldChg chg="modSp add mod ord modNotesTx">
        <pc:chgData name="Audra Toney" userId="e9cc9494-8005-406a-bc67-3c72e47f0324" providerId="ADAL" clId="{229C1300-154D-448F-9B57-9ED5DE255D35}" dt="2024-02-06T17:54:18.920" v="95"/>
        <pc:sldMkLst>
          <pc:docMk/>
          <pc:sldMk cId="2872613131" sldId="1572"/>
        </pc:sldMkLst>
        <pc:spChg chg="mod">
          <ac:chgData name="Audra Toney" userId="e9cc9494-8005-406a-bc67-3c72e47f0324" providerId="ADAL" clId="{229C1300-154D-448F-9B57-9ED5DE255D35}" dt="2024-02-06T17:51:49.644" v="79" actId="207"/>
          <ac:spMkLst>
            <pc:docMk/>
            <pc:sldMk cId="2872613131" sldId="1572"/>
            <ac:spMk id="2" creationId="{00000000-0000-0000-0000-000000000000}"/>
          </ac:spMkLst>
        </pc:spChg>
        <pc:spChg chg="mod">
          <ac:chgData name="Audra Toney" userId="e9cc9494-8005-406a-bc67-3c72e47f0324" providerId="ADAL" clId="{229C1300-154D-448F-9B57-9ED5DE255D35}" dt="2024-02-06T17:52:05.564" v="89"/>
          <ac:spMkLst>
            <pc:docMk/>
            <pc:sldMk cId="2872613131" sldId="1572"/>
            <ac:spMk id="6" creationId="{2DE261B6-1CAD-ACD1-80AE-1EB29AB22DC7}"/>
          </ac:spMkLst>
        </pc:spChg>
      </pc:sldChg>
      <pc:sldChg chg="modSp add mod ord">
        <pc:chgData name="Audra Toney" userId="e9cc9494-8005-406a-bc67-3c72e47f0324" providerId="ADAL" clId="{229C1300-154D-448F-9B57-9ED5DE255D35}" dt="2024-02-06T18:00:12.061" v="153" actId="1076"/>
        <pc:sldMkLst>
          <pc:docMk/>
          <pc:sldMk cId="1541377075" sldId="1573"/>
        </pc:sldMkLst>
        <pc:spChg chg="mod">
          <ac:chgData name="Audra Toney" userId="e9cc9494-8005-406a-bc67-3c72e47f0324" providerId="ADAL" clId="{229C1300-154D-448F-9B57-9ED5DE255D35}" dt="2024-02-06T17:59:47.405" v="148"/>
          <ac:spMkLst>
            <pc:docMk/>
            <pc:sldMk cId="1541377075" sldId="1573"/>
            <ac:spMk id="2" creationId="{00000000-0000-0000-0000-000000000000}"/>
          </ac:spMkLst>
        </pc:spChg>
        <pc:spChg chg="mod">
          <ac:chgData name="Audra Toney" userId="e9cc9494-8005-406a-bc67-3c72e47f0324" providerId="ADAL" clId="{229C1300-154D-448F-9B57-9ED5DE255D35}" dt="2024-02-06T18:00:12.061" v="153" actId="1076"/>
          <ac:spMkLst>
            <pc:docMk/>
            <pc:sldMk cId="1541377075" sldId="1573"/>
            <ac:spMk id="6" creationId="{2DE261B6-1CAD-ACD1-80AE-1EB29AB22DC7}"/>
          </ac:spMkLst>
        </pc:spChg>
      </pc:sldChg>
      <pc:sldChg chg="addSp delSp modSp add mod ord modNotesTx">
        <pc:chgData name="Audra Toney" userId="e9cc9494-8005-406a-bc67-3c72e47f0324" providerId="ADAL" clId="{229C1300-154D-448F-9B57-9ED5DE255D35}" dt="2024-02-06T17:57:57.374" v="140" actId="20577"/>
        <pc:sldMkLst>
          <pc:docMk/>
          <pc:sldMk cId="3222158157" sldId="1574"/>
        </pc:sldMkLst>
        <pc:spChg chg="mod">
          <ac:chgData name="Audra Toney" userId="e9cc9494-8005-406a-bc67-3c72e47f0324" providerId="ADAL" clId="{229C1300-154D-448F-9B57-9ED5DE255D35}" dt="2024-02-06T17:57:24.982" v="133"/>
          <ac:spMkLst>
            <pc:docMk/>
            <pc:sldMk cId="3222158157" sldId="1574"/>
            <ac:spMk id="2" creationId="{00000000-0000-0000-0000-000000000000}"/>
          </ac:spMkLst>
        </pc:spChg>
        <pc:spChg chg="add del">
          <ac:chgData name="Audra Toney" userId="e9cc9494-8005-406a-bc67-3c72e47f0324" providerId="ADAL" clId="{229C1300-154D-448F-9B57-9ED5DE255D35}" dt="2024-02-06T17:57:10.067" v="129" actId="22"/>
          <ac:spMkLst>
            <pc:docMk/>
            <pc:sldMk cId="3222158157" sldId="1574"/>
            <ac:spMk id="4" creationId="{A7A5EC46-DF71-3162-0FB1-65A96CDF5FB4}"/>
          </ac:spMkLst>
        </pc:spChg>
        <pc:spChg chg="add mod">
          <ac:chgData name="Audra Toney" userId="e9cc9494-8005-406a-bc67-3c72e47f0324" providerId="ADAL" clId="{229C1300-154D-448F-9B57-9ED5DE255D35}" dt="2024-02-06T17:57:42.849" v="137" actId="20577"/>
          <ac:spMkLst>
            <pc:docMk/>
            <pc:sldMk cId="3222158157" sldId="1574"/>
            <ac:spMk id="5" creationId="{2F32F4C7-A2BE-4E8D-67B0-42E1844C7E6B}"/>
          </ac:spMkLst>
        </pc:spChg>
        <pc:spChg chg="del">
          <ac:chgData name="Audra Toney" userId="e9cc9494-8005-406a-bc67-3c72e47f0324" providerId="ADAL" clId="{229C1300-154D-448F-9B57-9ED5DE255D35}" dt="2024-02-06T17:57:38.927" v="135"/>
          <ac:spMkLst>
            <pc:docMk/>
            <pc:sldMk cId="3222158157" sldId="1574"/>
            <ac:spMk id="6" creationId="{2DE261B6-1CAD-ACD1-80AE-1EB29AB22DC7}"/>
          </ac:spMkLst>
        </pc:spChg>
      </pc:sldChg>
      <pc:sldChg chg="addSp delSp modSp add mod ord modNotesTx">
        <pc:chgData name="Audra Toney" userId="e9cc9494-8005-406a-bc67-3c72e47f0324" providerId="ADAL" clId="{229C1300-154D-448F-9B57-9ED5DE255D35}" dt="2024-02-06T17:55:20.481" v="108" actId="14100"/>
        <pc:sldMkLst>
          <pc:docMk/>
          <pc:sldMk cId="1802518835" sldId="1575"/>
        </pc:sldMkLst>
        <pc:spChg chg="mod">
          <ac:chgData name="Audra Toney" userId="e9cc9494-8005-406a-bc67-3c72e47f0324" providerId="ADAL" clId="{229C1300-154D-448F-9B57-9ED5DE255D35}" dt="2024-02-06T17:54:47.835" v="103" actId="207"/>
          <ac:spMkLst>
            <pc:docMk/>
            <pc:sldMk cId="1802518835" sldId="1575"/>
            <ac:spMk id="2" creationId="{00000000-0000-0000-0000-000000000000}"/>
          </ac:spMkLst>
        </pc:spChg>
        <pc:spChg chg="add mod">
          <ac:chgData name="Audra Toney" userId="e9cc9494-8005-406a-bc67-3c72e47f0324" providerId="ADAL" clId="{229C1300-154D-448F-9B57-9ED5DE255D35}" dt="2024-02-06T17:55:20.481" v="108" actId="14100"/>
          <ac:spMkLst>
            <pc:docMk/>
            <pc:sldMk cId="1802518835" sldId="1575"/>
            <ac:spMk id="3" creationId="{F2DFFEE2-5C53-720D-F149-7FCCBE9F6021}"/>
          </ac:spMkLst>
        </pc:spChg>
        <pc:spChg chg="del">
          <ac:chgData name="Audra Toney" userId="e9cc9494-8005-406a-bc67-3c72e47f0324" providerId="ADAL" clId="{229C1300-154D-448F-9B57-9ED5DE255D35}" dt="2024-02-06T17:55:03.758" v="105"/>
          <ac:spMkLst>
            <pc:docMk/>
            <pc:sldMk cId="1802518835" sldId="1575"/>
            <ac:spMk id="6" creationId="{2DE261B6-1CAD-ACD1-80AE-1EB29AB22DC7}"/>
          </ac:spMkLst>
        </pc:spChg>
      </pc:sldChg>
      <pc:sldChg chg="addSp delSp modSp add mod ord modNotesTx">
        <pc:chgData name="Audra Toney" userId="e9cc9494-8005-406a-bc67-3c72e47f0324" providerId="ADAL" clId="{229C1300-154D-448F-9B57-9ED5DE255D35}" dt="2024-02-06T17:56:48.263" v="126" actId="1076"/>
        <pc:sldMkLst>
          <pc:docMk/>
          <pc:sldMk cId="2136879179" sldId="1576"/>
        </pc:sldMkLst>
        <pc:spChg chg="mod">
          <ac:chgData name="Audra Toney" userId="e9cc9494-8005-406a-bc67-3c72e47f0324" providerId="ADAL" clId="{229C1300-154D-448F-9B57-9ED5DE255D35}" dt="2024-02-06T17:56:10.435" v="119" actId="207"/>
          <ac:spMkLst>
            <pc:docMk/>
            <pc:sldMk cId="2136879179" sldId="1576"/>
            <ac:spMk id="2" creationId="{00000000-0000-0000-0000-000000000000}"/>
          </ac:spMkLst>
        </pc:spChg>
        <pc:spChg chg="del">
          <ac:chgData name="Audra Toney" userId="e9cc9494-8005-406a-bc67-3c72e47f0324" providerId="ADAL" clId="{229C1300-154D-448F-9B57-9ED5DE255D35}" dt="2024-02-06T17:56:28.624" v="122" actId="478"/>
          <ac:spMkLst>
            <pc:docMk/>
            <pc:sldMk cId="2136879179" sldId="1576"/>
            <ac:spMk id="6" creationId="{2DE261B6-1CAD-ACD1-80AE-1EB29AB22DC7}"/>
          </ac:spMkLst>
        </pc:spChg>
        <pc:picChg chg="add mod">
          <ac:chgData name="Audra Toney" userId="e9cc9494-8005-406a-bc67-3c72e47f0324" providerId="ADAL" clId="{229C1300-154D-448F-9B57-9ED5DE255D35}" dt="2024-02-06T17:56:46.191" v="125" actId="1076"/>
          <ac:picMkLst>
            <pc:docMk/>
            <pc:sldMk cId="2136879179" sldId="1576"/>
            <ac:picMk id="3" creationId="{80AE359E-66FA-A28A-7E49-90CDEFEDF162}"/>
          </ac:picMkLst>
        </pc:picChg>
        <pc:picChg chg="add mod">
          <ac:chgData name="Audra Toney" userId="e9cc9494-8005-406a-bc67-3c72e47f0324" providerId="ADAL" clId="{229C1300-154D-448F-9B57-9ED5DE255D35}" dt="2024-02-06T17:56:48.263" v="126" actId="1076"/>
          <ac:picMkLst>
            <pc:docMk/>
            <pc:sldMk cId="2136879179" sldId="1576"/>
            <ac:picMk id="4" creationId="{980EB2F3-8068-DAA5-549B-6052EEDB4F8F}"/>
          </ac:picMkLst>
        </pc:picChg>
      </pc:sldChg>
      <pc:sldChg chg="addSp delSp modSp add mod modNotesTx">
        <pc:chgData name="Audra Toney" userId="e9cc9494-8005-406a-bc67-3c72e47f0324" providerId="ADAL" clId="{229C1300-154D-448F-9B57-9ED5DE255D35}" dt="2024-02-06T18:08:50.856" v="270" actId="20577"/>
        <pc:sldMkLst>
          <pc:docMk/>
          <pc:sldMk cId="3604589332" sldId="1577"/>
        </pc:sldMkLst>
        <pc:spChg chg="mod">
          <ac:chgData name="Audra Toney" userId="e9cc9494-8005-406a-bc67-3c72e47f0324" providerId="ADAL" clId="{229C1300-154D-448F-9B57-9ED5DE255D35}" dt="2024-02-06T18:06:38.168" v="231"/>
          <ac:spMkLst>
            <pc:docMk/>
            <pc:sldMk cId="3604589332" sldId="1577"/>
            <ac:spMk id="2" creationId="{00000000-0000-0000-0000-000000000000}"/>
          </ac:spMkLst>
        </pc:spChg>
        <pc:spChg chg="add mod">
          <ac:chgData name="Audra Toney" userId="e9cc9494-8005-406a-bc67-3c72e47f0324" providerId="ADAL" clId="{229C1300-154D-448F-9B57-9ED5DE255D35}" dt="2024-02-06T18:08:50.856" v="270" actId="20577"/>
          <ac:spMkLst>
            <pc:docMk/>
            <pc:sldMk cId="3604589332" sldId="1577"/>
            <ac:spMk id="3" creationId="{D837B397-F10D-0854-ECD5-5DE1A0D14CFD}"/>
          </ac:spMkLst>
        </pc:spChg>
        <pc:spChg chg="del">
          <ac:chgData name="Audra Toney" userId="e9cc9494-8005-406a-bc67-3c72e47f0324" providerId="ADAL" clId="{229C1300-154D-448F-9B57-9ED5DE255D35}" dt="2024-02-06T18:04:52.613" v="165"/>
          <ac:spMkLst>
            <pc:docMk/>
            <pc:sldMk cId="3604589332" sldId="1577"/>
            <ac:spMk id="6" creationId="{2DE261B6-1CAD-ACD1-80AE-1EB29AB22DC7}"/>
          </ac:spMkLst>
        </pc:spChg>
        <pc:picChg chg="add mod">
          <ac:chgData name="Audra Toney" userId="e9cc9494-8005-406a-bc67-3c72e47f0324" providerId="ADAL" clId="{229C1300-154D-448F-9B57-9ED5DE255D35}" dt="2024-02-06T18:08:27.991" v="244" actId="1076"/>
          <ac:picMkLst>
            <pc:docMk/>
            <pc:sldMk cId="3604589332" sldId="1577"/>
            <ac:picMk id="4" creationId="{DB46FA9D-A72A-E3B3-C225-29A61444CFEF}"/>
          </ac:picMkLst>
        </pc:picChg>
      </pc:sldChg>
      <pc:sldChg chg="add">
        <pc:chgData name="Audra Toney" userId="e9cc9494-8005-406a-bc67-3c72e47f0324" providerId="ADAL" clId="{229C1300-154D-448F-9B57-9ED5DE255D35}" dt="2024-02-06T18:09:11.028" v="272" actId="2890"/>
        <pc:sldMkLst>
          <pc:docMk/>
          <pc:sldMk cId="673272508" sldId="1578"/>
        </pc:sldMkLst>
      </pc:sldChg>
      <pc:sldChg chg="addSp delSp modSp add del mod ord modNotesTx">
        <pc:chgData name="Audra Toney" userId="e9cc9494-8005-406a-bc67-3c72e47f0324" providerId="ADAL" clId="{229C1300-154D-448F-9B57-9ED5DE255D35}" dt="2024-02-06T18:41:35.603" v="352" actId="47"/>
        <pc:sldMkLst>
          <pc:docMk/>
          <pc:sldMk cId="349108946" sldId="1579"/>
        </pc:sldMkLst>
        <pc:spChg chg="mod">
          <ac:chgData name="Audra Toney" userId="e9cc9494-8005-406a-bc67-3c72e47f0324" providerId="ADAL" clId="{229C1300-154D-448F-9B57-9ED5DE255D35}" dt="2024-02-06T18:34:41.954" v="322" actId="27636"/>
          <ac:spMkLst>
            <pc:docMk/>
            <pc:sldMk cId="349108946" sldId="1579"/>
            <ac:spMk id="2" creationId="{00000000-0000-0000-0000-000000000000}"/>
          </ac:spMkLst>
        </pc:spChg>
        <pc:spChg chg="add del mod">
          <ac:chgData name="Audra Toney" userId="e9cc9494-8005-406a-bc67-3c72e47f0324" providerId="ADAL" clId="{229C1300-154D-448F-9B57-9ED5DE255D35}" dt="2024-02-06T18:40:21.535" v="341"/>
          <ac:spMkLst>
            <pc:docMk/>
            <pc:sldMk cId="349108946" sldId="1579"/>
            <ac:spMk id="6" creationId="{69F8BDA4-7747-369D-5A67-3FEBFD490AA6}"/>
          </ac:spMkLst>
        </pc:spChg>
        <pc:spChg chg="add del mod">
          <ac:chgData name="Audra Toney" userId="e9cc9494-8005-406a-bc67-3c72e47f0324" providerId="ADAL" clId="{229C1300-154D-448F-9B57-9ED5DE255D35}" dt="2024-02-06T18:40:21.535" v="341"/>
          <ac:spMkLst>
            <pc:docMk/>
            <pc:sldMk cId="349108946" sldId="1579"/>
            <ac:spMk id="7" creationId="{464A1FA0-BF85-0A28-E310-492114FAD64F}"/>
          </ac:spMkLst>
        </pc:spChg>
        <pc:picChg chg="del">
          <ac:chgData name="Audra Toney" userId="e9cc9494-8005-406a-bc67-3c72e47f0324" providerId="ADAL" clId="{229C1300-154D-448F-9B57-9ED5DE255D35}" dt="2024-02-06T18:34:38.808" v="320" actId="478"/>
          <ac:picMkLst>
            <pc:docMk/>
            <pc:sldMk cId="349108946" sldId="1579"/>
            <ac:picMk id="3" creationId="{80AE359E-66FA-A28A-7E49-90CDEFEDF162}"/>
          </ac:picMkLst>
        </pc:picChg>
        <pc:picChg chg="del">
          <ac:chgData name="Audra Toney" userId="e9cc9494-8005-406a-bc67-3c72e47f0324" providerId="ADAL" clId="{229C1300-154D-448F-9B57-9ED5DE255D35}" dt="2024-02-06T18:34:43.852" v="323" actId="478"/>
          <ac:picMkLst>
            <pc:docMk/>
            <pc:sldMk cId="349108946" sldId="1579"/>
            <ac:picMk id="4" creationId="{980EB2F3-8068-DAA5-549B-6052EEDB4F8F}"/>
          </ac:picMkLst>
        </pc:picChg>
        <pc:picChg chg="add del mod">
          <ac:chgData name="Audra Toney" userId="e9cc9494-8005-406a-bc67-3c72e47f0324" providerId="ADAL" clId="{229C1300-154D-448F-9B57-9ED5DE255D35}" dt="2024-02-06T18:40:21.535" v="341"/>
          <ac:picMkLst>
            <pc:docMk/>
            <pc:sldMk cId="349108946" sldId="1579"/>
            <ac:picMk id="5" creationId="{7E281E47-FA5E-C4EB-C778-06129C707BF4}"/>
          </ac:picMkLst>
        </pc:picChg>
        <pc:picChg chg="add del mod">
          <ac:chgData name="Audra Toney" userId="e9cc9494-8005-406a-bc67-3c72e47f0324" providerId="ADAL" clId="{229C1300-154D-448F-9B57-9ED5DE255D35}" dt="2024-02-06T18:40:21.535" v="341"/>
          <ac:picMkLst>
            <pc:docMk/>
            <pc:sldMk cId="349108946" sldId="1579"/>
            <ac:picMk id="8" creationId="{BF044CCC-CAEB-5593-9AC8-6E5913FCF797}"/>
          </ac:picMkLst>
        </pc:picChg>
      </pc:sldChg>
      <pc:sldChg chg="addSp delSp modSp add del mod ord modNotesTx">
        <pc:chgData name="Audra Toney" userId="e9cc9494-8005-406a-bc67-3c72e47f0324" providerId="ADAL" clId="{229C1300-154D-448F-9B57-9ED5DE255D35}" dt="2024-02-06T18:46:34.784" v="513" actId="47"/>
        <pc:sldMkLst>
          <pc:docMk/>
          <pc:sldMk cId="3403354869" sldId="1580"/>
        </pc:sldMkLst>
        <pc:spChg chg="del mod">
          <ac:chgData name="Audra Toney" userId="e9cc9494-8005-406a-bc67-3c72e47f0324" providerId="ADAL" clId="{229C1300-154D-448F-9B57-9ED5DE255D35}" dt="2024-02-06T18:44:49.265" v="490" actId="21"/>
          <ac:spMkLst>
            <pc:docMk/>
            <pc:sldMk cId="3403354869" sldId="1580"/>
            <ac:spMk id="2" creationId="{00000000-0000-0000-0000-000000000000}"/>
          </ac:spMkLst>
        </pc:spChg>
        <pc:spChg chg="add del mod">
          <ac:chgData name="Audra Toney" userId="e9cc9494-8005-406a-bc67-3c72e47f0324" providerId="ADAL" clId="{229C1300-154D-448F-9B57-9ED5DE255D35}" dt="2024-02-06T18:42:26.849" v="360" actId="21"/>
          <ac:spMkLst>
            <pc:docMk/>
            <pc:sldMk cId="3403354869" sldId="1580"/>
            <ac:spMk id="3" creationId="{3DD438C8-BD35-1B60-A32D-C294848A9941}"/>
          </ac:spMkLst>
        </pc:spChg>
        <pc:spChg chg="add mod">
          <ac:chgData name="Audra Toney" userId="e9cc9494-8005-406a-bc67-3c72e47f0324" providerId="ADAL" clId="{229C1300-154D-448F-9B57-9ED5DE255D35}" dt="2024-02-06T18:44:49.265" v="490" actId="21"/>
          <ac:spMkLst>
            <pc:docMk/>
            <pc:sldMk cId="3403354869" sldId="1580"/>
            <ac:spMk id="7" creationId="{AD03A9C1-8062-FA8F-98D5-A73621F31ECA}"/>
          </ac:spMkLst>
        </pc:spChg>
        <pc:picChg chg="add del mod">
          <ac:chgData name="Audra Toney" userId="e9cc9494-8005-406a-bc67-3c72e47f0324" providerId="ADAL" clId="{229C1300-154D-448F-9B57-9ED5DE255D35}" dt="2024-02-06T18:42:26.849" v="360" actId="21"/>
          <ac:picMkLst>
            <pc:docMk/>
            <pc:sldMk cId="3403354869" sldId="1580"/>
            <ac:picMk id="4" creationId="{1D1F9A1C-2A23-C29D-B031-E81E5E38D395}"/>
          </ac:picMkLst>
        </pc:picChg>
        <pc:picChg chg="add del mod">
          <ac:chgData name="Audra Toney" userId="e9cc9494-8005-406a-bc67-3c72e47f0324" providerId="ADAL" clId="{229C1300-154D-448F-9B57-9ED5DE255D35}" dt="2024-02-06T18:42:26.849" v="360" actId="21"/>
          <ac:picMkLst>
            <pc:docMk/>
            <pc:sldMk cId="3403354869" sldId="1580"/>
            <ac:picMk id="5" creationId="{660FCA87-97E2-BDAD-CE62-9A48C400A482}"/>
          </ac:picMkLst>
        </pc:picChg>
      </pc:sldChg>
      <pc:sldChg chg="addSp delSp modSp add mod ord modNotesTx">
        <pc:chgData name="Audra Toney" userId="e9cc9494-8005-406a-bc67-3c72e47f0324" providerId="ADAL" clId="{229C1300-154D-448F-9B57-9ED5DE255D35}" dt="2024-02-06T18:45:49.721" v="511" actId="1076"/>
        <pc:sldMkLst>
          <pc:docMk/>
          <pc:sldMk cId="1254734789" sldId="1581"/>
        </pc:sldMkLst>
        <pc:spChg chg="del">
          <ac:chgData name="Audra Toney" userId="e9cc9494-8005-406a-bc67-3c72e47f0324" providerId="ADAL" clId="{229C1300-154D-448F-9B57-9ED5DE255D35}" dt="2024-02-06T18:40:45.140" v="345" actId="478"/>
          <ac:spMkLst>
            <pc:docMk/>
            <pc:sldMk cId="1254734789" sldId="1581"/>
            <ac:spMk id="2" creationId="{00000000-0000-0000-0000-000000000000}"/>
          </ac:spMkLst>
        </pc:spChg>
        <pc:spChg chg="add del mod">
          <ac:chgData name="Audra Toney" userId="e9cc9494-8005-406a-bc67-3c72e47f0324" providerId="ADAL" clId="{229C1300-154D-448F-9B57-9ED5DE255D35}" dt="2024-02-06T18:41:01.142" v="349" actId="478"/>
          <ac:spMkLst>
            <pc:docMk/>
            <pc:sldMk cId="1254734789" sldId="1581"/>
            <ac:spMk id="5" creationId="{D3E1834B-F21F-D165-130E-A1A47C903B06}"/>
          </ac:spMkLst>
        </pc:spChg>
        <pc:spChg chg="add mod">
          <ac:chgData name="Audra Toney" userId="e9cc9494-8005-406a-bc67-3c72e47f0324" providerId="ADAL" clId="{229C1300-154D-448F-9B57-9ED5DE255D35}" dt="2024-02-06T18:40:59.070" v="347" actId="1076"/>
          <ac:spMkLst>
            <pc:docMk/>
            <pc:sldMk cId="1254734789" sldId="1581"/>
            <ac:spMk id="7" creationId="{4F8CD38A-8034-2FD1-8F00-192C22D0DE3B}"/>
          </ac:spMkLst>
        </pc:spChg>
        <pc:spChg chg="add mod">
          <ac:chgData name="Audra Toney" userId="e9cc9494-8005-406a-bc67-3c72e47f0324" providerId="ADAL" clId="{229C1300-154D-448F-9B57-9ED5DE255D35}" dt="2024-02-06T18:40:59.070" v="347" actId="1076"/>
          <ac:spMkLst>
            <pc:docMk/>
            <pc:sldMk cId="1254734789" sldId="1581"/>
            <ac:spMk id="8" creationId="{4E1CAE18-2673-5988-1CB3-DFFBA713620F}"/>
          </ac:spMkLst>
        </pc:spChg>
        <pc:picChg chg="add mod">
          <ac:chgData name="Audra Toney" userId="e9cc9494-8005-406a-bc67-3c72e47f0324" providerId="ADAL" clId="{229C1300-154D-448F-9B57-9ED5DE255D35}" dt="2024-02-06T18:45:49.721" v="511" actId="1076"/>
          <ac:picMkLst>
            <pc:docMk/>
            <pc:sldMk cId="1254734789" sldId="1581"/>
            <ac:picMk id="6" creationId="{1B7B6C6D-F692-21CA-4BFD-BBB6B8C1D551}"/>
          </ac:picMkLst>
        </pc:picChg>
        <pc:picChg chg="add mod">
          <ac:chgData name="Audra Toney" userId="e9cc9494-8005-406a-bc67-3c72e47f0324" providerId="ADAL" clId="{229C1300-154D-448F-9B57-9ED5DE255D35}" dt="2024-02-06T18:45:44.025" v="510" actId="1076"/>
          <ac:picMkLst>
            <pc:docMk/>
            <pc:sldMk cId="1254734789" sldId="1581"/>
            <ac:picMk id="9" creationId="{7D1E60A2-1AB7-AF5A-3D19-E64A7E58C0FE}"/>
          </ac:picMkLst>
        </pc:picChg>
      </pc:sldChg>
      <pc:sldChg chg="addSp delSp modSp add mod ord modNotesTx">
        <pc:chgData name="Audra Toney" userId="e9cc9494-8005-406a-bc67-3c72e47f0324" providerId="ADAL" clId="{229C1300-154D-448F-9B57-9ED5DE255D35}" dt="2024-02-06T18:46:10.521" v="512" actId="1076"/>
        <pc:sldMkLst>
          <pc:docMk/>
          <pc:sldMk cId="2718123460" sldId="1582"/>
        </pc:sldMkLst>
        <pc:spChg chg="add mod">
          <ac:chgData name="Audra Toney" userId="e9cc9494-8005-406a-bc67-3c72e47f0324" providerId="ADAL" clId="{229C1300-154D-448F-9B57-9ED5DE255D35}" dt="2024-02-06T18:46:10.521" v="512" actId="1076"/>
          <ac:spMkLst>
            <pc:docMk/>
            <pc:sldMk cId="2718123460" sldId="1582"/>
            <ac:spMk id="2" creationId="{1A8FA32B-38A0-B6E6-AD16-731C41C99BE0}"/>
          </ac:spMkLst>
        </pc:spChg>
        <pc:spChg chg="del">
          <ac:chgData name="Audra Toney" userId="e9cc9494-8005-406a-bc67-3c72e47f0324" providerId="ADAL" clId="{229C1300-154D-448F-9B57-9ED5DE255D35}" dt="2024-02-06T18:42:11.732" v="356" actId="478"/>
          <ac:spMkLst>
            <pc:docMk/>
            <pc:sldMk cId="2718123460" sldId="1582"/>
            <ac:spMk id="7" creationId="{4F8CD38A-8034-2FD1-8F00-192C22D0DE3B}"/>
          </ac:spMkLst>
        </pc:spChg>
        <pc:spChg chg="del mod">
          <ac:chgData name="Audra Toney" userId="e9cc9494-8005-406a-bc67-3c72e47f0324" providerId="ADAL" clId="{229C1300-154D-448F-9B57-9ED5DE255D35}" dt="2024-02-06T18:42:10.216" v="355" actId="478"/>
          <ac:spMkLst>
            <pc:docMk/>
            <pc:sldMk cId="2718123460" sldId="1582"/>
            <ac:spMk id="8" creationId="{4E1CAE18-2673-5988-1CB3-DFFBA713620F}"/>
          </ac:spMkLst>
        </pc:spChg>
        <pc:spChg chg="add mod">
          <ac:chgData name="Audra Toney" userId="e9cc9494-8005-406a-bc67-3c72e47f0324" providerId="ADAL" clId="{229C1300-154D-448F-9B57-9ED5DE255D35}" dt="2024-02-06T18:44:55.939" v="506" actId="20577"/>
          <ac:spMkLst>
            <pc:docMk/>
            <pc:sldMk cId="2718123460" sldId="1582"/>
            <ac:spMk id="10" creationId="{794C9EDE-B339-DF7E-ACC9-BF0D08447007}"/>
          </ac:spMkLst>
        </pc:spChg>
        <pc:picChg chg="add mod">
          <ac:chgData name="Audra Toney" userId="e9cc9494-8005-406a-bc67-3c72e47f0324" providerId="ADAL" clId="{229C1300-154D-448F-9B57-9ED5DE255D35}" dt="2024-02-06T18:44:59.769" v="507" actId="1076"/>
          <ac:picMkLst>
            <pc:docMk/>
            <pc:sldMk cId="2718123460" sldId="1582"/>
            <ac:picMk id="4" creationId="{D580A477-6681-46E0-370D-0E0FE235AC92}"/>
          </ac:picMkLst>
        </pc:picChg>
        <pc:picChg chg="add mod">
          <ac:chgData name="Audra Toney" userId="e9cc9494-8005-406a-bc67-3c72e47f0324" providerId="ADAL" clId="{229C1300-154D-448F-9B57-9ED5DE255D35}" dt="2024-02-06T18:42:29.244" v="361"/>
          <ac:picMkLst>
            <pc:docMk/>
            <pc:sldMk cId="2718123460" sldId="1582"/>
            <ac:picMk id="5" creationId="{9C8137F2-FE53-F969-7305-7BD9E6F13DE2}"/>
          </ac:picMkLst>
        </pc:picChg>
        <pc:picChg chg="del">
          <ac:chgData name="Audra Toney" userId="e9cc9494-8005-406a-bc67-3c72e47f0324" providerId="ADAL" clId="{229C1300-154D-448F-9B57-9ED5DE255D35}" dt="2024-02-06T18:42:12.340" v="357" actId="478"/>
          <ac:picMkLst>
            <pc:docMk/>
            <pc:sldMk cId="2718123460" sldId="1582"/>
            <ac:picMk id="6" creationId="{1B7B6C6D-F692-21CA-4BFD-BBB6B8C1D551}"/>
          </ac:picMkLst>
        </pc:picChg>
        <pc:picChg chg="del">
          <ac:chgData name="Audra Toney" userId="e9cc9494-8005-406a-bc67-3c72e47f0324" providerId="ADAL" clId="{229C1300-154D-448F-9B57-9ED5DE255D35}" dt="2024-02-06T18:42:13.076" v="358" actId="478"/>
          <ac:picMkLst>
            <pc:docMk/>
            <pc:sldMk cId="2718123460" sldId="1582"/>
            <ac:picMk id="9" creationId="{7D1E60A2-1AB7-AF5A-3D19-E64A7E58C0FE}"/>
          </ac:picMkLst>
        </pc:picChg>
      </pc:sldChg>
      <pc:sldChg chg="new del">
        <pc:chgData name="Audra Toney" userId="e9cc9494-8005-406a-bc67-3c72e47f0324" providerId="ADAL" clId="{229C1300-154D-448F-9B57-9ED5DE255D35}" dt="2024-02-06T18:43:02.431" v="369" actId="680"/>
        <pc:sldMkLst>
          <pc:docMk/>
          <pc:sldMk cId="1963309412" sldId="158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02299" cy="348711"/>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5231640" y="0"/>
            <a:ext cx="4002299" cy="348711"/>
          </a:xfrm>
          <a:prstGeom prst="rect">
            <a:avLst/>
          </a:prstGeom>
        </p:spPr>
        <p:txBody>
          <a:bodyPr vert="horz" lIns="92492" tIns="46246" rIns="92492" bIns="46246" rtlCol="0"/>
          <a:lstStyle>
            <a:lvl1pPr algn="r">
              <a:defRPr sz="1200"/>
            </a:lvl1pPr>
          </a:lstStyle>
          <a:p>
            <a:fld id="{78503FE0-40EE-4416-9A94-63B1C3D934F5}" type="datetimeFigureOut">
              <a:rPr lang="en-US" smtClean="0"/>
              <a:t>2/6/2024</a:t>
            </a:fld>
            <a:endParaRPr lang="en-US"/>
          </a:p>
        </p:txBody>
      </p:sp>
      <p:sp>
        <p:nvSpPr>
          <p:cNvPr id="4" name="Footer Placeholder 3"/>
          <p:cNvSpPr>
            <a:spLocks noGrp="1"/>
          </p:cNvSpPr>
          <p:nvPr>
            <p:ph type="ftr" sz="quarter" idx="2"/>
          </p:nvPr>
        </p:nvSpPr>
        <p:spPr>
          <a:xfrm>
            <a:off x="1" y="6601366"/>
            <a:ext cx="4002299" cy="348710"/>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5231640" y="6601366"/>
            <a:ext cx="4002299" cy="348710"/>
          </a:xfrm>
          <a:prstGeom prst="rect">
            <a:avLst/>
          </a:prstGeom>
        </p:spPr>
        <p:txBody>
          <a:bodyPr vert="horz" lIns="92492" tIns="46246" rIns="92492" bIns="46246" rtlCol="0" anchor="b"/>
          <a:lstStyle>
            <a:lvl1pPr algn="r">
              <a:defRPr sz="1200"/>
            </a:lvl1pPr>
          </a:lstStyle>
          <a:p>
            <a:fld id="{A4A42A02-A2FC-42D5-8BC5-0F9C1866966A}" type="slidenum">
              <a:rPr lang="en-US" smtClean="0"/>
              <a:t>‹#›</a:t>
            </a:fld>
            <a:endParaRPr lang="en-US"/>
          </a:p>
        </p:txBody>
      </p:sp>
    </p:spTree>
    <p:extLst>
      <p:ext uri="{BB962C8B-B14F-4D97-AF65-F5344CB8AC3E}">
        <p14:creationId xmlns:p14="http://schemas.microsoft.com/office/powerpoint/2010/main" val="3550930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02299" cy="348711"/>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5231640" y="0"/>
            <a:ext cx="4002299" cy="348711"/>
          </a:xfrm>
          <a:prstGeom prst="rect">
            <a:avLst/>
          </a:prstGeom>
        </p:spPr>
        <p:txBody>
          <a:bodyPr vert="horz" lIns="92492" tIns="46246" rIns="92492" bIns="46246" rtlCol="0"/>
          <a:lstStyle>
            <a:lvl1pPr algn="r">
              <a:defRPr sz="1200"/>
            </a:lvl1pPr>
          </a:lstStyle>
          <a:p>
            <a:fld id="{8AAB5866-3C2C-4273-B8CC-B0C283F310B3}" type="datetimeFigureOut">
              <a:rPr lang="en-US" smtClean="0"/>
              <a:t>2/6/2024</a:t>
            </a:fld>
            <a:endParaRPr lang="en-US"/>
          </a:p>
        </p:txBody>
      </p:sp>
      <p:sp>
        <p:nvSpPr>
          <p:cNvPr id="4" name="Slide Image Placeholder 3"/>
          <p:cNvSpPr>
            <a:spLocks noGrp="1" noRot="1" noChangeAspect="1"/>
          </p:cNvSpPr>
          <p:nvPr>
            <p:ph type="sldImg" idx="2"/>
          </p:nvPr>
        </p:nvSpPr>
        <p:spPr>
          <a:xfrm>
            <a:off x="2532063" y="868363"/>
            <a:ext cx="4171950" cy="23463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923608" y="3344724"/>
            <a:ext cx="7388860" cy="2736592"/>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01366"/>
            <a:ext cx="4002299" cy="348710"/>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5231640" y="6601366"/>
            <a:ext cx="4002299" cy="348710"/>
          </a:xfrm>
          <a:prstGeom prst="rect">
            <a:avLst/>
          </a:prstGeom>
        </p:spPr>
        <p:txBody>
          <a:bodyPr vert="horz" lIns="92492" tIns="46246" rIns="92492" bIns="46246" rtlCol="0" anchor="b"/>
          <a:lstStyle>
            <a:lvl1pPr algn="r">
              <a:defRPr sz="1200"/>
            </a:lvl1pPr>
          </a:lstStyle>
          <a:p>
            <a:fld id="{C93A9CB1-DAC8-4750-A2AC-91DC1DEE8796}" type="slidenum">
              <a:rPr lang="en-US" smtClean="0"/>
              <a:t>‹#›</a:t>
            </a:fld>
            <a:endParaRPr lang="en-US"/>
          </a:p>
        </p:txBody>
      </p:sp>
    </p:spTree>
    <p:extLst>
      <p:ext uri="{BB962C8B-B14F-4D97-AF65-F5344CB8AC3E}">
        <p14:creationId xmlns:p14="http://schemas.microsoft.com/office/powerpoint/2010/main" val="2151963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3A9CB1-DAC8-4750-A2AC-91DC1DEE8796}" type="slidenum">
              <a:rPr lang="en-US" smtClean="0"/>
              <a:t>1</a:t>
            </a:fld>
            <a:endParaRPr lang="en-US"/>
          </a:p>
        </p:txBody>
      </p:sp>
    </p:spTree>
    <p:extLst>
      <p:ext uri="{BB962C8B-B14F-4D97-AF65-F5344CB8AC3E}">
        <p14:creationId xmlns:p14="http://schemas.microsoft.com/office/powerpoint/2010/main" val="1416030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next principle of MI is self-efficacy.  </a:t>
            </a:r>
          </a:p>
          <a:p>
            <a:endParaRPr lang="en-US" dirty="0"/>
          </a:p>
          <a:p>
            <a:r>
              <a:rPr lang="en-US" baseline="0" dirty="0">
                <a:solidFill>
                  <a:srgbClr val="FF0000"/>
                </a:solidFill>
              </a:rPr>
              <a:t>Self-efficacy refers to </a:t>
            </a:r>
            <a:r>
              <a:rPr lang="en-US" baseline="0" dirty="0"/>
              <a:t>the individual’s belief in his/her own ability to change a behavior. The patient must believe that change is possible to have hope about making difficult changes.  The patient might have tried to change in the past but not succeeded. </a:t>
            </a:r>
          </a:p>
          <a:p>
            <a:endParaRPr lang="en-US" dirty="0"/>
          </a:p>
          <a:p>
            <a:r>
              <a:rPr lang="en-US" baseline="0" dirty="0">
                <a:solidFill>
                  <a:srgbClr val="FF0000"/>
                </a:solidFill>
              </a:rPr>
              <a:t>The practitioner supports </a:t>
            </a:r>
            <a:r>
              <a:rPr lang="en-US" baseline="0" dirty="0"/>
              <a:t>the patient’s self-efficacy by focusing on the patient’s previous successes and pointing out the skills/strengths the patient already has.</a:t>
            </a:r>
          </a:p>
          <a:p>
            <a:endParaRPr lang="en-US" baseline="0" dirty="0"/>
          </a:p>
          <a:p>
            <a:r>
              <a:rPr lang="en-US" baseline="0" dirty="0">
                <a:solidFill>
                  <a:srgbClr val="FF0000"/>
                </a:solidFill>
              </a:rPr>
              <a:t>For example</a:t>
            </a:r>
            <a:r>
              <a:rPr lang="en-US" baseline="0" dirty="0"/>
              <a:t>: You might have a patient that smokes a pack of cigarettes daily. He might tell you “It’s so hard to quit smoking. I’ve tried before and it didn’t work. I quit for 2 days and went right back to it.” The provider can respond, “You quit smoking for two days? That is great! What did you do that time to stop smoking?” Allow the patient time to answer. He might say. “I just quit cold turkey, but after 2 days I couldn’t take it anymore.” </a:t>
            </a:r>
          </a:p>
          <a:p>
            <a:r>
              <a:rPr lang="en-US" baseline="0" dirty="0"/>
              <a:t>The provider can then respond, “That is great that you were able to stop for two days without any other interventions. Do you think with the support of 1-800 QUIT NOW you might be even more successful?” The patient viewed his last attempt to quit as a failure, but the provider pointed out he had 2 successful days. </a:t>
            </a:r>
          </a:p>
          <a:p>
            <a:endParaRPr lang="en-US" baseline="0" dirty="0"/>
          </a:p>
          <a:p>
            <a:pPr defTabSz="924916">
              <a:defRPr/>
            </a:pPr>
            <a:endParaRPr lang="en-US" dirty="0"/>
          </a:p>
        </p:txBody>
      </p:sp>
      <p:sp>
        <p:nvSpPr>
          <p:cNvPr id="4" name="Slide Number Placeholder 3"/>
          <p:cNvSpPr>
            <a:spLocks noGrp="1"/>
          </p:cNvSpPr>
          <p:nvPr>
            <p:ph type="sldNum" sz="quarter" idx="10"/>
          </p:nvPr>
        </p:nvSpPr>
        <p:spPr/>
        <p:txBody>
          <a:bodyPr/>
          <a:lstStyle/>
          <a:p>
            <a:fld id="{C93A9CB1-DAC8-4750-A2AC-91DC1DEE8796}" type="slidenum">
              <a:rPr lang="en-US" smtClean="0"/>
              <a:t>10</a:t>
            </a:fld>
            <a:endParaRPr lang="en-US"/>
          </a:p>
        </p:txBody>
      </p:sp>
    </p:spTree>
    <p:extLst>
      <p:ext uri="{BB962C8B-B14F-4D97-AF65-F5344CB8AC3E}">
        <p14:creationId xmlns:p14="http://schemas.microsoft.com/office/powerpoint/2010/main" val="2864126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rgbClr val="FF0000"/>
                </a:solidFill>
              </a:rPr>
              <a:t>When working with patients, we all know resistance is often involved.</a:t>
            </a:r>
          </a:p>
          <a:p>
            <a:endParaRPr lang="en-US" baseline="0" dirty="0">
              <a:solidFill>
                <a:srgbClr val="FF0000"/>
              </a:solidFill>
            </a:endParaRPr>
          </a:p>
          <a:p>
            <a:r>
              <a:rPr lang="en-US" baseline="0" dirty="0">
                <a:solidFill>
                  <a:srgbClr val="FF0000"/>
                </a:solidFill>
              </a:rPr>
              <a:t>All providers encounter patient resistance at times.</a:t>
            </a:r>
          </a:p>
          <a:p>
            <a:endParaRPr lang="en-US" baseline="0" dirty="0">
              <a:solidFill>
                <a:srgbClr val="FF0000"/>
              </a:solidFill>
            </a:endParaRPr>
          </a:p>
          <a:p>
            <a:r>
              <a:rPr lang="en-US" baseline="0" dirty="0">
                <a:solidFill>
                  <a:srgbClr val="FF0000"/>
                </a:solidFill>
              </a:rPr>
              <a:t>Resistance in treatment occurs </a:t>
            </a:r>
            <a:r>
              <a:rPr lang="en-US" baseline="0" dirty="0"/>
              <a:t>when the patient experiences a conflict between their view of the behavior we are suggesting they change and the view of the provider. </a:t>
            </a:r>
          </a:p>
          <a:p>
            <a:endParaRPr lang="en-US" dirty="0"/>
          </a:p>
          <a:p>
            <a:r>
              <a:rPr lang="en-US" baseline="0" dirty="0">
                <a:solidFill>
                  <a:srgbClr val="FF0000"/>
                </a:solidFill>
              </a:rPr>
              <a:t>Resistance also occurs </a:t>
            </a:r>
            <a:r>
              <a:rPr lang="en-US" baseline="0" dirty="0"/>
              <a:t>when the patient feels as though their freedom/autonomy has been infringed or taken away. Resistance is usually based on the patient’s ambivalence about change. </a:t>
            </a:r>
          </a:p>
          <a:p>
            <a:endParaRPr lang="en-US" dirty="0">
              <a:solidFill>
                <a:srgbClr val="FF0000"/>
              </a:solidFill>
            </a:endParaRPr>
          </a:p>
          <a:p>
            <a:r>
              <a:rPr lang="en-US" baseline="0" dirty="0">
                <a:solidFill>
                  <a:srgbClr val="FF0000"/>
                </a:solidFill>
              </a:rPr>
              <a:t>Practitioners can avoid</a:t>
            </a:r>
            <a:r>
              <a:rPr lang="en-US" baseline="0" dirty="0"/>
              <a:t> resistance by “rolling with it”; avoid challenging the patient’s statements and encourage them to develop possible solutions rather than outlining solutions for them.  </a:t>
            </a:r>
          </a:p>
          <a:p>
            <a:endParaRPr lang="en-US" dirty="0"/>
          </a:p>
          <a:p>
            <a:r>
              <a:rPr lang="en-US" baseline="0" dirty="0"/>
              <a:t>The examples </a:t>
            </a:r>
            <a:r>
              <a:rPr lang="en-US" dirty="0"/>
              <a:t>you see </a:t>
            </a:r>
            <a:r>
              <a:rPr lang="en-US" baseline="0" dirty="0"/>
              <a:t>on the slide take the focus off the behavior the</a:t>
            </a:r>
            <a:r>
              <a:rPr lang="en-US" dirty="0"/>
              <a:t> patient is</a:t>
            </a:r>
            <a:r>
              <a:rPr lang="en-US" baseline="0" dirty="0"/>
              <a:t> resisting to change and shifts their focus to something else that might help them see a reason/become motivated to change.</a:t>
            </a:r>
          </a:p>
          <a:p>
            <a:endParaRPr lang="en-US" baseline="0" dirty="0"/>
          </a:p>
          <a:p>
            <a:r>
              <a:rPr lang="en-US" dirty="0">
                <a:solidFill>
                  <a:srgbClr val="FF0000"/>
                </a:solidFill>
              </a:rPr>
              <a:t>READ EXAMPLES ON SLIDE!</a:t>
            </a:r>
            <a:endParaRPr lang="en-US" baseline="0" dirty="0">
              <a:solidFill>
                <a:srgbClr val="FF0000"/>
              </a:solidFill>
            </a:endParaRPr>
          </a:p>
          <a:p>
            <a:pPr defTabSz="924916">
              <a:defRPr/>
            </a:pPr>
            <a:endParaRPr lang="en-US" dirty="0"/>
          </a:p>
        </p:txBody>
      </p:sp>
      <p:sp>
        <p:nvSpPr>
          <p:cNvPr id="4" name="Slide Number Placeholder 3"/>
          <p:cNvSpPr>
            <a:spLocks noGrp="1"/>
          </p:cNvSpPr>
          <p:nvPr>
            <p:ph type="sldNum" sz="quarter" idx="10"/>
          </p:nvPr>
        </p:nvSpPr>
        <p:spPr/>
        <p:txBody>
          <a:bodyPr/>
          <a:lstStyle/>
          <a:p>
            <a:fld id="{C93A9CB1-DAC8-4750-A2AC-91DC1DEE8796}" type="slidenum">
              <a:rPr lang="en-US" smtClean="0"/>
              <a:t>11</a:t>
            </a:fld>
            <a:endParaRPr lang="en-US"/>
          </a:p>
        </p:txBody>
      </p:sp>
    </p:spTree>
    <p:extLst>
      <p:ext uri="{BB962C8B-B14F-4D97-AF65-F5344CB8AC3E}">
        <p14:creationId xmlns:p14="http://schemas.microsoft.com/office/powerpoint/2010/main" val="3419557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Motivation for change occurs </a:t>
            </a:r>
            <a:r>
              <a:rPr lang="en-US" dirty="0"/>
              <a:t>when a patient perceives a mismatch between where they are and where they want to be. </a:t>
            </a:r>
          </a:p>
          <a:p>
            <a:endParaRPr lang="en-US" dirty="0"/>
          </a:p>
          <a:p>
            <a:r>
              <a:rPr lang="en-US" dirty="0">
                <a:solidFill>
                  <a:srgbClr val="FF0000"/>
                </a:solidFill>
              </a:rPr>
              <a:t>The practitioner works </a:t>
            </a:r>
            <a:r>
              <a:rPr lang="en-US" dirty="0"/>
              <a:t>to develop this motivation for change by examining the discrepancies between the patient’s current behavior/situation, their values, and future goals.</a:t>
            </a:r>
          </a:p>
          <a:p>
            <a:endParaRPr lang="en-US" dirty="0"/>
          </a:p>
          <a:p>
            <a:r>
              <a:rPr lang="en-US" dirty="0">
                <a:solidFill>
                  <a:srgbClr val="FF0000"/>
                </a:solidFill>
              </a:rPr>
              <a:t>Look at the slide: </a:t>
            </a:r>
            <a:r>
              <a:rPr lang="en-US" dirty="0"/>
              <a:t>These are examples of a provider developing discrepancy.   </a:t>
            </a:r>
          </a:p>
          <a:p>
            <a:endParaRPr lang="en-US" dirty="0">
              <a:solidFill>
                <a:srgbClr val="FF0000"/>
              </a:solidFill>
            </a:endParaRPr>
          </a:p>
          <a:p>
            <a:r>
              <a:rPr lang="en-US" b="1" dirty="0">
                <a:solidFill>
                  <a:srgbClr val="FF0000"/>
                </a:solidFill>
              </a:rPr>
              <a:t>READ SLIDE!</a:t>
            </a:r>
          </a:p>
          <a:p>
            <a:pPr defTabSz="924916">
              <a:defRPr/>
            </a:pPr>
            <a:endParaRPr lang="en-US" dirty="0"/>
          </a:p>
        </p:txBody>
      </p:sp>
      <p:sp>
        <p:nvSpPr>
          <p:cNvPr id="4" name="Slide Number Placeholder 3"/>
          <p:cNvSpPr>
            <a:spLocks noGrp="1"/>
          </p:cNvSpPr>
          <p:nvPr>
            <p:ph type="sldNum" sz="quarter" idx="10"/>
          </p:nvPr>
        </p:nvSpPr>
        <p:spPr/>
        <p:txBody>
          <a:bodyPr/>
          <a:lstStyle/>
          <a:p>
            <a:fld id="{C93A9CB1-DAC8-4750-A2AC-91DC1DEE8796}" type="slidenum">
              <a:rPr lang="en-US" smtClean="0"/>
              <a:t>12</a:t>
            </a:fld>
            <a:endParaRPr lang="en-US"/>
          </a:p>
        </p:txBody>
      </p:sp>
    </p:spTree>
    <p:extLst>
      <p:ext uri="{BB962C8B-B14F-4D97-AF65-F5344CB8AC3E}">
        <p14:creationId xmlns:p14="http://schemas.microsoft.com/office/powerpoint/2010/main" val="3330935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4959">
              <a:defRPr/>
            </a:pPr>
            <a:r>
              <a:rPr lang="en-US" dirty="0"/>
              <a:t>There are three essential elements of MI:</a:t>
            </a:r>
          </a:p>
          <a:p>
            <a:r>
              <a:rPr lang="en-US" dirty="0">
                <a:solidFill>
                  <a:srgbClr val="FF0000"/>
                </a:solidFill>
              </a:rPr>
              <a:t>Using Motivational Interviewing skills </a:t>
            </a:r>
            <a:r>
              <a:rPr lang="en-US" dirty="0"/>
              <a:t>in a session with a patient does not involve a practitioner telling the patient what to do. </a:t>
            </a:r>
            <a:r>
              <a:rPr lang="en-US" dirty="0">
                <a:solidFill>
                  <a:srgbClr val="FF0000"/>
                </a:solidFill>
              </a:rPr>
              <a:t>MI is a conversation </a:t>
            </a:r>
            <a:r>
              <a:rPr lang="en-US" dirty="0"/>
              <a:t>between the provider and patient. A conversation which helps the patient develop a desire to change their behavior.</a:t>
            </a:r>
          </a:p>
          <a:p>
            <a:endParaRPr lang="en-US" dirty="0"/>
          </a:p>
          <a:p>
            <a:r>
              <a:rPr lang="en-US" dirty="0">
                <a:solidFill>
                  <a:srgbClr val="FF0000"/>
                </a:solidFill>
              </a:rPr>
              <a:t>Each patient is an expert </a:t>
            </a:r>
            <a:r>
              <a:rPr lang="en-US" dirty="0"/>
              <a:t>on themselves so the practitioner should treat them as the expert. We might be the expert in our profession; we know a lot about our profession, but we do not know the patient in this way. Allow the patient to tell you about themselves and about their situation; being sure you listen to their thought process so you can effectively assist them in making a behavior change.</a:t>
            </a:r>
          </a:p>
          <a:p>
            <a:endParaRPr lang="en-US" dirty="0"/>
          </a:p>
          <a:p>
            <a:r>
              <a:rPr lang="en-US" dirty="0">
                <a:solidFill>
                  <a:srgbClr val="FF0000"/>
                </a:solidFill>
              </a:rPr>
              <a:t>Be evocative!  </a:t>
            </a:r>
            <a:r>
              <a:rPr lang="en-US" dirty="0"/>
              <a:t>Say to your patient, “You have what it takes to do this!”  The patient will likely feel like they cannot make the desired change, but we can help them see they have what it takes! </a:t>
            </a:r>
          </a:p>
          <a:p>
            <a:pPr defTabSz="935490">
              <a:defRPr/>
            </a:pPr>
            <a:endParaRPr lang="en-US" dirty="0"/>
          </a:p>
        </p:txBody>
      </p:sp>
      <p:sp>
        <p:nvSpPr>
          <p:cNvPr id="4" name="Slide Number Placeholder 3"/>
          <p:cNvSpPr>
            <a:spLocks noGrp="1"/>
          </p:cNvSpPr>
          <p:nvPr>
            <p:ph type="sldNum" sz="quarter" idx="10"/>
          </p:nvPr>
        </p:nvSpPr>
        <p:spPr/>
        <p:txBody>
          <a:bodyPr/>
          <a:lstStyle/>
          <a:p>
            <a:fld id="{C93A9CB1-DAC8-4750-A2AC-91DC1DEE8796}" type="slidenum">
              <a:rPr lang="en-US" smtClean="0"/>
              <a:t>13</a:t>
            </a:fld>
            <a:endParaRPr lang="en-US"/>
          </a:p>
        </p:txBody>
      </p:sp>
    </p:spTree>
    <p:extLst>
      <p:ext uri="{BB962C8B-B14F-4D97-AF65-F5344CB8AC3E}">
        <p14:creationId xmlns:p14="http://schemas.microsoft.com/office/powerpoint/2010/main" val="613057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The spirit of MI </a:t>
            </a:r>
            <a:r>
              <a:rPr lang="en-US" dirty="0"/>
              <a:t>involves collaboration, evocation, and autonomy!</a:t>
            </a:r>
          </a:p>
          <a:p>
            <a:endParaRPr lang="en-US" dirty="0"/>
          </a:p>
          <a:p>
            <a:r>
              <a:rPr lang="en-US" dirty="0"/>
              <a:t>Motivational Interviewing is collaborative.  It is done with the patient, not to the patient.  We should always make them feel as if they are a part of the session ... Not that they are being judged. If you and the patient are having a conversation (if you are using Motivational Interviewing skills) it will be a collaboration and the patient will feel valued! </a:t>
            </a:r>
          </a:p>
          <a:p>
            <a:endParaRPr lang="en-US" dirty="0"/>
          </a:p>
          <a:p>
            <a:r>
              <a:rPr lang="en-US" dirty="0">
                <a:solidFill>
                  <a:srgbClr val="FF0000"/>
                </a:solidFill>
              </a:rPr>
              <a:t>Evocation- </a:t>
            </a:r>
            <a:r>
              <a:rPr lang="en-US" dirty="0"/>
              <a:t>This is basically finding out what the patient lacks and instilling it in them...saying "I know you have what you need to get through this, we will find it together“.</a:t>
            </a:r>
          </a:p>
          <a:p>
            <a:endParaRPr lang="en-US" dirty="0">
              <a:solidFill>
                <a:srgbClr val="FF0000"/>
              </a:solidFill>
            </a:endParaRPr>
          </a:p>
          <a:p>
            <a:r>
              <a:rPr lang="en-US" dirty="0">
                <a:solidFill>
                  <a:srgbClr val="FF0000"/>
                </a:solidFill>
              </a:rPr>
              <a:t>Last, y</a:t>
            </a:r>
            <a:r>
              <a:rPr lang="en-US" dirty="0"/>
              <a:t>ou want the patient to have complete freedom “to be” and “to choose.”  If the provider does everything for the patient, they will not believe or feel they can do it without their provider. As the provider, it is your job to show the patient that he/she has the skills necessary to make this change and that they have the ability to continue the change after the sessions end. </a:t>
            </a:r>
          </a:p>
          <a:p>
            <a:pPr defTabSz="935490">
              <a:defRPr/>
            </a:pPr>
            <a:endParaRPr lang="en-US" dirty="0"/>
          </a:p>
        </p:txBody>
      </p:sp>
      <p:sp>
        <p:nvSpPr>
          <p:cNvPr id="4" name="Slide Number Placeholder 3"/>
          <p:cNvSpPr>
            <a:spLocks noGrp="1"/>
          </p:cNvSpPr>
          <p:nvPr>
            <p:ph type="sldNum" sz="quarter" idx="10"/>
          </p:nvPr>
        </p:nvSpPr>
        <p:spPr/>
        <p:txBody>
          <a:bodyPr/>
          <a:lstStyle/>
          <a:p>
            <a:fld id="{C93A9CB1-DAC8-4750-A2AC-91DC1DEE8796}" type="slidenum">
              <a:rPr lang="en-US" smtClean="0"/>
              <a:t>14</a:t>
            </a:fld>
            <a:endParaRPr lang="en-US"/>
          </a:p>
        </p:txBody>
      </p:sp>
    </p:spTree>
    <p:extLst>
      <p:ext uri="{BB962C8B-B14F-4D97-AF65-F5344CB8AC3E}">
        <p14:creationId xmlns:p14="http://schemas.microsoft.com/office/powerpoint/2010/main" val="2060828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5490">
              <a:defRPr/>
            </a:pPr>
            <a:r>
              <a:rPr lang="en-US" dirty="0">
                <a:solidFill>
                  <a:srgbClr val="FF0000"/>
                </a:solidFill>
              </a:rPr>
              <a:t>If</a:t>
            </a:r>
            <a:r>
              <a:rPr lang="en-US" baseline="0" dirty="0">
                <a:solidFill>
                  <a:srgbClr val="FF0000"/>
                </a:solidFill>
              </a:rPr>
              <a:t> we collaborate </a:t>
            </a:r>
            <a:r>
              <a:rPr lang="en-US" baseline="0" dirty="0"/>
              <a:t>with our patients, we are more likely to experience positive outcomes. If we assume patients do not understand their situation, we are assuming they are unable to help themselves.</a:t>
            </a:r>
          </a:p>
          <a:p>
            <a:pPr defTabSz="935490">
              <a:defRPr/>
            </a:pPr>
            <a:endParaRPr lang="en-US" dirty="0"/>
          </a:p>
          <a:p>
            <a:pPr defTabSz="935490">
              <a:defRPr/>
            </a:pPr>
            <a:r>
              <a:rPr lang="en-US" dirty="0"/>
              <a:t>Opposite from the Spirit of MI is….</a:t>
            </a:r>
            <a:r>
              <a:rPr lang="en-US" baseline="0" dirty="0"/>
              <a:t> Being confrontational, assuming the patient isn’t knowledgeable about their use, and being authoritative.</a:t>
            </a:r>
          </a:p>
          <a:p>
            <a:pPr defTabSz="935490">
              <a:defRPr/>
            </a:pPr>
            <a:r>
              <a:rPr lang="en-US" baseline="0" dirty="0"/>
              <a:t>These are things we should AVOID!</a:t>
            </a:r>
          </a:p>
          <a:p>
            <a:pPr defTabSz="935490">
              <a:defRPr/>
            </a:pPr>
            <a:r>
              <a:rPr lang="en-US" baseline="0" dirty="0"/>
              <a:t> </a:t>
            </a:r>
            <a:endParaRPr lang="en-US" dirty="0"/>
          </a:p>
          <a:p>
            <a:pPr defTabSz="935490">
              <a:defRPr/>
            </a:pPr>
            <a:r>
              <a:rPr lang="en-US" dirty="0"/>
              <a:t>Confrontation: </a:t>
            </a:r>
            <a:r>
              <a:rPr lang="en-US" baseline="0" dirty="0"/>
              <a:t>If the provider is confrontational, the patient is not likely to talk about the behavior you are encouraging them to change. Instead, they are likely to become more ambivalent about making the change. </a:t>
            </a:r>
          </a:p>
          <a:p>
            <a:pPr defTabSz="935490">
              <a:defRPr/>
            </a:pPr>
            <a:endParaRPr lang="en-US" baseline="0" dirty="0"/>
          </a:p>
          <a:p>
            <a:pPr defTabSz="935490">
              <a:defRPr/>
            </a:pPr>
            <a:r>
              <a:rPr lang="en-US" dirty="0">
                <a:solidFill>
                  <a:srgbClr val="FF0000"/>
                </a:solidFill>
              </a:rPr>
              <a:t>Education</a:t>
            </a:r>
            <a:r>
              <a:rPr lang="en-US" baseline="0" dirty="0">
                <a:solidFill>
                  <a:srgbClr val="FF0000"/>
                </a:solidFill>
              </a:rPr>
              <a:t>: </a:t>
            </a:r>
            <a:r>
              <a:rPr lang="en-US" baseline="0" dirty="0"/>
              <a:t>As the provider, we should not throw information at our patients. Ask the patient what they know. For example: If you have a patient using marijuana you could start by saying “Has anyone talked to you about your marijuana use before?” Or “What do you know about marijuana use?” Once you have an idea of what they do or do not know, ask the patient, “May I provide you with some information about how marijuana use affects the body?” </a:t>
            </a:r>
          </a:p>
          <a:p>
            <a:pPr defTabSz="935490">
              <a:defRPr/>
            </a:pPr>
            <a:endParaRPr lang="en-US" baseline="0" dirty="0"/>
          </a:p>
          <a:p>
            <a:pPr defTabSz="935490">
              <a:defRPr/>
            </a:pPr>
            <a:r>
              <a:rPr lang="en-US" baseline="0" dirty="0"/>
              <a:t>Not only have you asked the patient for permission to provide more education, but you are telling them things they do not already know. If we begin by throwing education at them, the patient will likely feel we think they are not </a:t>
            </a:r>
            <a:r>
              <a:rPr lang="en-US" baseline="0" dirty="0" err="1"/>
              <a:t>knowledgable</a:t>
            </a:r>
            <a:r>
              <a:rPr lang="en-US" baseline="0" dirty="0"/>
              <a:t>.</a:t>
            </a:r>
          </a:p>
          <a:p>
            <a:pPr defTabSz="935490">
              <a:defRPr/>
            </a:pPr>
            <a:endParaRPr lang="en-US" baseline="0" dirty="0"/>
          </a:p>
          <a:p>
            <a:pPr defTabSz="935490">
              <a:defRPr/>
            </a:pPr>
            <a:r>
              <a:rPr lang="en-US" dirty="0">
                <a:solidFill>
                  <a:srgbClr val="FF0000"/>
                </a:solidFill>
              </a:rPr>
              <a:t>Authority</a:t>
            </a:r>
            <a:r>
              <a:rPr lang="en-US" baseline="0" dirty="0">
                <a:solidFill>
                  <a:srgbClr val="FF0000"/>
                </a:solidFill>
              </a:rPr>
              <a:t>:</a:t>
            </a:r>
            <a:r>
              <a:rPr lang="en-US" baseline="0" dirty="0"/>
              <a:t> If you help your patient see they have the skills within them to change their behavior, you are showing them you are working with them rather than telling them what to do. We are here to help the patient, not to be authoritative. </a:t>
            </a:r>
            <a:endParaRPr lang="en-US" dirty="0"/>
          </a:p>
          <a:p>
            <a:pPr defTabSz="924916">
              <a:defRPr/>
            </a:pPr>
            <a:endParaRPr lang="en-US" dirty="0"/>
          </a:p>
        </p:txBody>
      </p:sp>
      <p:sp>
        <p:nvSpPr>
          <p:cNvPr id="4" name="Slide Number Placeholder 3"/>
          <p:cNvSpPr>
            <a:spLocks noGrp="1"/>
          </p:cNvSpPr>
          <p:nvPr>
            <p:ph type="sldNum" sz="quarter" idx="10"/>
          </p:nvPr>
        </p:nvSpPr>
        <p:spPr/>
        <p:txBody>
          <a:bodyPr/>
          <a:lstStyle/>
          <a:p>
            <a:fld id="{C93A9CB1-DAC8-4750-A2AC-91DC1DEE8796}" type="slidenum">
              <a:rPr lang="en-US" smtClean="0"/>
              <a:t>15</a:t>
            </a:fld>
            <a:endParaRPr lang="en-US"/>
          </a:p>
        </p:txBody>
      </p:sp>
    </p:spTree>
    <p:extLst>
      <p:ext uri="{BB962C8B-B14F-4D97-AF65-F5344CB8AC3E}">
        <p14:creationId xmlns:p14="http://schemas.microsoft.com/office/powerpoint/2010/main" val="2894481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C93A9CB1-DAC8-4750-A2AC-91DC1DEE8796}" type="slidenum">
              <a:rPr lang="en-US" smtClean="0"/>
              <a:t>16</a:t>
            </a:fld>
            <a:endParaRPr lang="en-US"/>
          </a:p>
        </p:txBody>
      </p:sp>
    </p:spTree>
    <p:extLst>
      <p:ext uri="{BB962C8B-B14F-4D97-AF65-F5344CB8AC3E}">
        <p14:creationId xmlns:p14="http://schemas.microsoft.com/office/powerpoint/2010/main" val="685700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Now</a:t>
            </a:r>
            <a:r>
              <a:rPr lang="en-US" b="0" baseline="0" dirty="0"/>
              <a:t> that we all know what Motivational Interviewing is, let’s talk about how to use those skills to do a Brief Negotiated Interview.</a:t>
            </a:r>
          </a:p>
          <a:p>
            <a:endParaRPr lang="en-US" dirty="0"/>
          </a:p>
        </p:txBody>
      </p:sp>
      <p:sp>
        <p:nvSpPr>
          <p:cNvPr id="4" name="Slide Number Placeholder 3"/>
          <p:cNvSpPr>
            <a:spLocks noGrp="1"/>
          </p:cNvSpPr>
          <p:nvPr>
            <p:ph type="sldNum" sz="quarter" idx="10"/>
          </p:nvPr>
        </p:nvSpPr>
        <p:spPr/>
        <p:txBody>
          <a:bodyPr/>
          <a:lstStyle/>
          <a:p>
            <a:fld id="{C93A9CB1-DAC8-4750-A2AC-91DC1DEE8796}" type="slidenum">
              <a:rPr lang="en-US" smtClean="0"/>
              <a:t>17</a:t>
            </a:fld>
            <a:endParaRPr lang="en-US"/>
          </a:p>
        </p:txBody>
      </p:sp>
    </p:spTree>
    <p:extLst>
      <p:ext uri="{BB962C8B-B14F-4D97-AF65-F5344CB8AC3E}">
        <p14:creationId xmlns:p14="http://schemas.microsoft.com/office/powerpoint/2010/main" val="2082465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A Brief Negotiated Interview is a “specialized” brief intervention for the medical setting.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It is a semi-structured interview process that is a proven evidence-based practice.</a:t>
            </a:r>
          </a:p>
          <a:p>
            <a:endParaRPr lang="en-US" b="0" baseline="0" dirty="0"/>
          </a:p>
          <a:p>
            <a:r>
              <a:rPr lang="en-US" b="0" baseline="0" dirty="0"/>
              <a:t>The BNI helps health care providers explore health behavior change with patients in a respectful, non-judgmental way within a small period of time.</a:t>
            </a:r>
          </a:p>
          <a:p>
            <a:endParaRPr lang="en-US" b="0" baseline="0" dirty="0"/>
          </a:p>
          <a:p>
            <a:r>
              <a:rPr lang="en-US" b="0" baseline="0" dirty="0"/>
              <a:t>Since it uses Motivational Interviewing techniques, it enhances the patient’s motivation to make a behavior change.</a:t>
            </a:r>
            <a:endParaRPr lang="en-US" b="0" dirty="0"/>
          </a:p>
          <a:p>
            <a:pPr defTabSz="935490">
              <a:defRPr/>
            </a:pPr>
            <a:endParaRPr lang="en-US" dirty="0"/>
          </a:p>
        </p:txBody>
      </p:sp>
      <p:sp>
        <p:nvSpPr>
          <p:cNvPr id="4" name="Slide Number Placeholder 3"/>
          <p:cNvSpPr>
            <a:spLocks noGrp="1"/>
          </p:cNvSpPr>
          <p:nvPr>
            <p:ph type="sldNum" sz="quarter" idx="10"/>
          </p:nvPr>
        </p:nvSpPr>
        <p:spPr/>
        <p:txBody>
          <a:bodyPr/>
          <a:lstStyle/>
          <a:p>
            <a:fld id="{C93A9CB1-DAC8-4750-A2AC-91DC1DEE8796}" type="slidenum">
              <a:rPr lang="en-US" smtClean="0"/>
              <a:t>18</a:t>
            </a:fld>
            <a:endParaRPr lang="en-US"/>
          </a:p>
        </p:txBody>
      </p:sp>
    </p:spTree>
    <p:extLst>
      <p:ext uri="{BB962C8B-B14F-4D97-AF65-F5344CB8AC3E}">
        <p14:creationId xmlns:p14="http://schemas.microsoft.com/office/powerpoint/2010/main" val="20904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With AL SBIRT (Screening, Brief Intervention, and Referral to Treatment) we frequently use the BNI in addressing substance use; however, that is not the only time it can be used. </a:t>
            </a:r>
            <a:endParaRPr lang="en-US" dirty="0"/>
          </a:p>
          <a:p>
            <a:endParaRPr lang="en-US" dirty="0"/>
          </a:p>
          <a:p>
            <a:r>
              <a:rPr lang="en-US" dirty="0"/>
              <a:t>A BNI can also be used with patients who have chronic health conditions and/or those who are not compliant with treatment or medications. </a:t>
            </a:r>
          </a:p>
          <a:p>
            <a:endParaRPr lang="en-US" b="0" dirty="0"/>
          </a:p>
          <a:p>
            <a:r>
              <a:rPr lang="en-US" b="0" dirty="0"/>
              <a:t>The BNI can be:</a:t>
            </a:r>
          </a:p>
          <a:p>
            <a:r>
              <a:rPr lang="en-US" b="0" dirty="0"/>
              <a:t>1) Completed in as little as 5-15 minutes but can last up to 15 minutes if time permits.</a:t>
            </a:r>
          </a:p>
          <a:p>
            <a:r>
              <a:rPr lang="en-US" b="0" dirty="0"/>
              <a:t>2) Can be used in any setting …… ER, In-home care, clinic, etc.</a:t>
            </a:r>
          </a:p>
          <a:p>
            <a:r>
              <a:rPr lang="en-US" b="0" dirty="0"/>
              <a:t>3) Can be used with any patient. </a:t>
            </a:r>
          </a:p>
          <a:p>
            <a:endParaRPr lang="en-US" b="0" dirty="0"/>
          </a:p>
          <a:p>
            <a:r>
              <a:rPr lang="en-US" b="0" dirty="0"/>
              <a:t>The BNI can be utilized to address ANY behavior change.</a:t>
            </a:r>
          </a:p>
          <a:p>
            <a:pPr defTabSz="935490">
              <a:defRPr/>
            </a:pPr>
            <a:endParaRPr lang="en-US" dirty="0"/>
          </a:p>
        </p:txBody>
      </p:sp>
      <p:sp>
        <p:nvSpPr>
          <p:cNvPr id="4" name="Slide Number Placeholder 3"/>
          <p:cNvSpPr>
            <a:spLocks noGrp="1"/>
          </p:cNvSpPr>
          <p:nvPr>
            <p:ph type="sldNum" sz="quarter" idx="10"/>
          </p:nvPr>
        </p:nvSpPr>
        <p:spPr/>
        <p:txBody>
          <a:bodyPr/>
          <a:lstStyle/>
          <a:p>
            <a:fld id="{C93A9CB1-DAC8-4750-A2AC-91DC1DEE8796}" type="slidenum">
              <a:rPr lang="en-US" smtClean="0"/>
              <a:t>19</a:t>
            </a:fld>
            <a:endParaRPr lang="en-US"/>
          </a:p>
        </p:txBody>
      </p:sp>
    </p:spTree>
    <p:extLst>
      <p:ext uri="{BB962C8B-B14F-4D97-AF65-F5344CB8AC3E}">
        <p14:creationId xmlns:p14="http://schemas.microsoft.com/office/powerpoint/2010/main" val="581968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3A9CB1-DAC8-4750-A2AC-91DC1DEE8796}" type="slidenum">
              <a:rPr lang="en-US" smtClean="0"/>
              <a:t>2</a:t>
            </a:fld>
            <a:endParaRPr lang="en-US"/>
          </a:p>
        </p:txBody>
      </p:sp>
    </p:spTree>
    <p:extLst>
      <p:ext uri="{BB962C8B-B14F-4D97-AF65-F5344CB8AC3E}">
        <p14:creationId xmlns:p14="http://schemas.microsoft.com/office/powerpoint/2010/main" val="3456695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baseline="0" dirty="0"/>
              <a:t>The goals of the BNI are fluid.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baseline="0" dirty="0"/>
              <a:t>Since no two patients are the same, practitioners must remain open-minded and fluid in what they attempt to accomplish.</a:t>
            </a:r>
            <a:endParaRPr lang="en-US" dirty="0"/>
          </a:p>
          <a:p>
            <a:endParaRPr lang="en-US" dirty="0"/>
          </a:p>
        </p:txBody>
      </p:sp>
      <p:sp>
        <p:nvSpPr>
          <p:cNvPr id="4" name="Slide Number Placeholder 3"/>
          <p:cNvSpPr>
            <a:spLocks noGrp="1"/>
          </p:cNvSpPr>
          <p:nvPr>
            <p:ph type="sldNum" sz="quarter" idx="10"/>
          </p:nvPr>
        </p:nvSpPr>
        <p:spPr/>
        <p:txBody>
          <a:bodyPr/>
          <a:lstStyle/>
          <a:p>
            <a:fld id="{C93A9CB1-DAC8-4750-A2AC-91DC1DEE8796}" type="slidenum">
              <a:rPr lang="en-US" smtClean="0"/>
              <a:t>20</a:t>
            </a:fld>
            <a:endParaRPr lang="en-US"/>
          </a:p>
        </p:txBody>
      </p:sp>
    </p:spTree>
    <p:extLst>
      <p:ext uri="{BB962C8B-B14F-4D97-AF65-F5344CB8AC3E}">
        <p14:creationId xmlns:p14="http://schemas.microsoft.com/office/powerpoint/2010/main" val="3818744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Negotiated Interventions are short</a:t>
            </a:r>
            <a:r>
              <a:rPr lang="en-US" baseline="0" dirty="0"/>
              <a:t> dialogues between the medical provider/nurse/social worker and the patient that typically involve: </a:t>
            </a:r>
          </a:p>
          <a:p>
            <a:r>
              <a:rPr lang="en-US" baseline="0" dirty="0"/>
              <a:t>Raising the subject of behavior change</a:t>
            </a:r>
          </a:p>
          <a:p>
            <a:r>
              <a:rPr lang="en-US" baseline="0" dirty="0"/>
              <a:t>Feedback</a:t>
            </a:r>
          </a:p>
          <a:p>
            <a:r>
              <a:rPr lang="en-US" baseline="0" dirty="0"/>
              <a:t>Encouragement</a:t>
            </a:r>
          </a:p>
          <a:p>
            <a:r>
              <a:rPr lang="en-US" baseline="0" dirty="0"/>
              <a:t>Simple advice/brief counseling</a:t>
            </a:r>
          </a:p>
          <a:p>
            <a:r>
              <a:rPr lang="en-US" baseline="0" dirty="0"/>
              <a:t>Goal setting</a:t>
            </a:r>
          </a:p>
          <a:p>
            <a:r>
              <a:rPr lang="en-US" baseline="0" dirty="0"/>
              <a:t>Follow up</a:t>
            </a:r>
          </a:p>
          <a:p>
            <a:endParaRPr lang="en-US" baseline="0" dirty="0"/>
          </a:p>
          <a:p>
            <a:r>
              <a:rPr lang="en-US" baseline="0" dirty="0"/>
              <a:t>We are going to break each step down in the next several slides. </a:t>
            </a:r>
          </a:p>
          <a:p>
            <a:pPr defTabSz="935490">
              <a:defRPr/>
            </a:pPr>
            <a:endParaRPr lang="en-US" dirty="0"/>
          </a:p>
        </p:txBody>
      </p:sp>
      <p:sp>
        <p:nvSpPr>
          <p:cNvPr id="4" name="Slide Number Placeholder 3"/>
          <p:cNvSpPr>
            <a:spLocks noGrp="1"/>
          </p:cNvSpPr>
          <p:nvPr>
            <p:ph type="sldNum" sz="quarter" idx="10"/>
          </p:nvPr>
        </p:nvSpPr>
        <p:spPr/>
        <p:txBody>
          <a:bodyPr/>
          <a:lstStyle/>
          <a:p>
            <a:fld id="{C93A9CB1-DAC8-4750-A2AC-91DC1DEE8796}" type="slidenum">
              <a:rPr lang="en-US" smtClean="0"/>
              <a:t>21</a:t>
            </a:fld>
            <a:endParaRPr lang="en-US"/>
          </a:p>
        </p:txBody>
      </p:sp>
    </p:spTree>
    <p:extLst>
      <p:ext uri="{BB962C8B-B14F-4D97-AF65-F5344CB8AC3E}">
        <p14:creationId xmlns:p14="http://schemas.microsoft.com/office/powerpoint/2010/main" val="3989982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The first</a:t>
            </a:r>
            <a:r>
              <a:rPr lang="en-US" baseline="0" dirty="0"/>
              <a:t> step is to raise the subject. </a:t>
            </a:r>
          </a:p>
          <a:p>
            <a:pPr defTabSz="924916">
              <a:defRPr/>
            </a:pPr>
            <a:endParaRPr lang="en-US" baseline="0" dirty="0"/>
          </a:p>
          <a:p>
            <a:pPr defTabSz="924916">
              <a:defRPr/>
            </a:pPr>
            <a:r>
              <a:rPr lang="en-US" baseline="0" dirty="0"/>
              <a:t>This is also where you build rapport with your patient.</a:t>
            </a:r>
          </a:p>
          <a:p>
            <a:pPr defTabSz="924916">
              <a:defRPr/>
            </a:pPr>
            <a:endParaRPr lang="en-US" baseline="0" dirty="0"/>
          </a:p>
          <a:p>
            <a:pPr defTabSz="924916">
              <a:defRPr/>
            </a:pPr>
            <a:r>
              <a:rPr lang="en-US" baseline="0" dirty="0"/>
              <a:t>You see an example of a provider raising the subject on the slide. </a:t>
            </a:r>
          </a:p>
          <a:p>
            <a:pPr defTabSz="924916">
              <a:defRPr/>
            </a:pPr>
            <a:endParaRPr lang="en-US" baseline="0" dirty="0"/>
          </a:p>
          <a:p>
            <a:pPr defTabSz="924916">
              <a:defRPr/>
            </a:pPr>
            <a:r>
              <a:rPr lang="en-US" baseline="0" dirty="0"/>
              <a:t>Let’s say the patient has had significant weigh gain over the past six months. The provider could say, “Thank you for coming in today.   I see you have experienced weight gain since your last visit.  Would you mind taking a few minutes to talk about it?” </a:t>
            </a:r>
          </a:p>
          <a:p>
            <a:pPr defTabSz="924916">
              <a:defRPr/>
            </a:pPr>
            <a:r>
              <a:rPr lang="en-US" baseline="0" dirty="0"/>
              <a:t>The provider could say, “Can you tell me more about what a typical meal looks like for you?” Once the patient begins telling the provider what their typical meal looks like (specific foods, quantity consumed, etc.) you can discuss the pros and cons aka the good and not-so-good lists of their food choices, etc. …  (“What are some good things about fast-food restaurants? What are some not-so-good things about frequently eating at fast food restaurants?”). </a:t>
            </a:r>
          </a:p>
          <a:p>
            <a:pPr defTabSz="924916">
              <a:defRPr/>
            </a:pPr>
            <a:endParaRPr lang="en-US" baseline="0" dirty="0"/>
          </a:p>
          <a:p>
            <a:pPr defTabSz="924916">
              <a:defRPr/>
            </a:pPr>
            <a:r>
              <a:rPr lang="en-US" baseline="0" dirty="0"/>
              <a:t>You can use reflections and summaries to reinforce what was discussed. </a:t>
            </a:r>
            <a:endParaRPr lang="en-US" dirty="0"/>
          </a:p>
          <a:p>
            <a:endParaRPr lang="en-US" dirty="0"/>
          </a:p>
        </p:txBody>
      </p:sp>
      <p:sp>
        <p:nvSpPr>
          <p:cNvPr id="4" name="Slide Number Placeholder 3"/>
          <p:cNvSpPr>
            <a:spLocks noGrp="1"/>
          </p:cNvSpPr>
          <p:nvPr>
            <p:ph type="sldNum" sz="quarter" idx="10"/>
          </p:nvPr>
        </p:nvSpPr>
        <p:spPr/>
        <p:txBody>
          <a:bodyPr/>
          <a:lstStyle/>
          <a:p>
            <a:fld id="{C93A9CB1-DAC8-4750-A2AC-91DC1DEE8796}" type="slidenum">
              <a:rPr lang="en-US" smtClean="0"/>
              <a:t>22</a:t>
            </a:fld>
            <a:endParaRPr lang="en-US"/>
          </a:p>
        </p:txBody>
      </p:sp>
    </p:spTree>
    <p:extLst>
      <p:ext uri="{BB962C8B-B14F-4D97-AF65-F5344CB8AC3E}">
        <p14:creationId xmlns:p14="http://schemas.microsoft.com/office/powerpoint/2010/main" val="30878670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the BNI,</a:t>
            </a:r>
            <a:r>
              <a:rPr lang="en-US" baseline="0" dirty="0"/>
              <a:t> the patient has told you quite a bit of information about the undesirable behavior. You have a good idea of what they know and what they don’t know about it. </a:t>
            </a:r>
          </a:p>
          <a:p>
            <a:endParaRPr lang="en-US" baseline="0" dirty="0"/>
          </a:p>
          <a:p>
            <a:r>
              <a:rPr lang="en-US" baseline="0" dirty="0"/>
              <a:t>This is the time to offer feedback! </a:t>
            </a:r>
          </a:p>
          <a:p>
            <a:endParaRPr lang="en-US" baseline="0" dirty="0"/>
          </a:p>
          <a:p>
            <a:r>
              <a:rPr lang="en-US" baseline="0" dirty="0"/>
              <a:t>Start by asking permission, “May I share some information with you about how weight gain affects our health?”</a:t>
            </a:r>
          </a:p>
          <a:p>
            <a:endParaRPr lang="en-US" b="1" baseline="0" dirty="0"/>
          </a:p>
          <a:p>
            <a:r>
              <a:rPr lang="en-US" baseline="0" dirty="0"/>
              <a:t>Provide any information you have at this point. Involve the patient by asking, “Were you aware of these the health risks associated with weight gain?”</a:t>
            </a:r>
          </a:p>
          <a:p>
            <a:endParaRPr lang="en-US" baseline="0" dirty="0"/>
          </a:p>
          <a:p>
            <a:r>
              <a:rPr lang="en-US" baseline="0" dirty="0"/>
              <a:t>Help the patient to see that their current behavior is linked to negative consequences.</a:t>
            </a:r>
          </a:p>
          <a:p>
            <a:endParaRPr lang="en-US" baseline="0" dirty="0"/>
          </a:p>
          <a:p>
            <a:r>
              <a:rPr lang="en-US" baseline="0" dirty="0"/>
              <a:t>For example, if the patient came to the clinic due to high blood pressure, but they have had significant weight gain, this would be a link to their high blood pressure. Explain the correlation to the patient: “Were you aware your weight could be linked to high blood pressure?” Once the patient knows this information, they might be more willing to change their behavior.</a:t>
            </a:r>
          </a:p>
          <a:p>
            <a:endParaRPr lang="en-US" baseline="0" dirty="0"/>
          </a:p>
          <a:p>
            <a:r>
              <a:rPr lang="en-US" baseline="0" dirty="0"/>
              <a:t>You can also point out how a diet change might be beneficial for a patient who has been diagnosed with diabetes, etc.</a:t>
            </a:r>
            <a:endParaRPr lang="en-US" dirty="0"/>
          </a:p>
          <a:p>
            <a:endParaRPr lang="en-US" dirty="0"/>
          </a:p>
        </p:txBody>
      </p:sp>
      <p:sp>
        <p:nvSpPr>
          <p:cNvPr id="4" name="Slide Number Placeholder 3"/>
          <p:cNvSpPr>
            <a:spLocks noGrp="1"/>
          </p:cNvSpPr>
          <p:nvPr>
            <p:ph type="sldNum" sz="quarter" idx="10"/>
          </p:nvPr>
        </p:nvSpPr>
        <p:spPr/>
        <p:txBody>
          <a:bodyPr/>
          <a:lstStyle/>
          <a:p>
            <a:fld id="{C93A9CB1-DAC8-4750-A2AC-91DC1DEE8796}" type="slidenum">
              <a:rPr lang="en-US" smtClean="0"/>
              <a:t>23</a:t>
            </a:fld>
            <a:endParaRPr lang="en-US"/>
          </a:p>
        </p:txBody>
      </p:sp>
    </p:spTree>
    <p:extLst>
      <p:ext uri="{BB962C8B-B14F-4D97-AF65-F5344CB8AC3E}">
        <p14:creationId xmlns:p14="http://schemas.microsoft.com/office/powerpoint/2010/main" val="3314757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3A9CB1-DAC8-4750-A2AC-91DC1DEE8796}" type="slidenum">
              <a:rPr lang="en-US" smtClean="0"/>
              <a:t>24</a:t>
            </a:fld>
            <a:endParaRPr lang="en-US"/>
          </a:p>
        </p:txBody>
      </p:sp>
    </p:spTree>
    <p:extLst>
      <p:ext uri="{BB962C8B-B14F-4D97-AF65-F5344CB8AC3E}">
        <p14:creationId xmlns:p14="http://schemas.microsoft.com/office/powerpoint/2010/main" val="1038689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people change on their own. However, some</a:t>
            </a:r>
            <a:r>
              <a:rPr lang="en-US" baseline="0" dirty="0"/>
              <a:t> do not and need some help from us. That is okay. </a:t>
            </a:r>
          </a:p>
          <a:p>
            <a:endParaRPr lang="en-US" baseline="0" dirty="0"/>
          </a:p>
          <a:p>
            <a:r>
              <a:rPr lang="en-US" baseline="0" dirty="0"/>
              <a:t>Remember in Motivational Interviewing we talked about asking the patient for the good things about their use, as well as the not-so-good things? This is where we use it in the BNI. </a:t>
            </a:r>
          </a:p>
          <a:p>
            <a:r>
              <a:rPr lang="en-US" baseline="0" dirty="0"/>
              <a:t>When you ask a patient for the good and the not-so-good about their behavior, they usually do not realize they have more not-so-good than good until they break it down. When you point out “I see that you have some things you like about drinking. I also see that you have more not-so-good reasons about drinking. Did you realize that?” When the patient answers (usually they don’t realize this) ask them what they think about that. </a:t>
            </a:r>
          </a:p>
          <a:p>
            <a:endParaRPr lang="en-US" baseline="0" dirty="0"/>
          </a:p>
          <a:p>
            <a:r>
              <a:rPr lang="en-US" baseline="0" dirty="0"/>
              <a:t>You may also ask them the following questions: </a:t>
            </a:r>
            <a:r>
              <a:rPr lang="en-US" b="1" dirty="0">
                <a:latin typeface="Palatino Linotype" panose="02040502050505030304" pitchFamily="18" charset="0"/>
                <a:ea typeface="Tahoma" panose="020B0604030504040204" pitchFamily="34" charset="0"/>
                <a:cs typeface="Tahoma" panose="020B0604030504040204" pitchFamily="34" charset="0"/>
              </a:rPr>
              <a:t>What do you like about smoking?         Now, what’s not so good about smoking?</a:t>
            </a:r>
            <a:endParaRPr lang="en-US" baseline="0" dirty="0"/>
          </a:p>
          <a:p>
            <a:endParaRPr lang="en-US" baseline="0" dirty="0"/>
          </a:p>
          <a:p>
            <a:r>
              <a:rPr lang="en-US" baseline="0" dirty="0"/>
              <a:t>This is the </a:t>
            </a:r>
            <a:r>
              <a:rPr lang="en-US" i="1" baseline="0" dirty="0"/>
              <a:t>decisional balance. </a:t>
            </a:r>
            <a:r>
              <a:rPr lang="en-US" baseline="0" dirty="0"/>
              <a:t>This is the time the provider can tip the scales and hopefully the patient will see that, perhaps, a change in their drinking pattern (or whatever change they are trying to make) would be a good thing. </a:t>
            </a:r>
          </a:p>
          <a:p>
            <a:endParaRPr lang="en-US" baseline="0" dirty="0"/>
          </a:p>
          <a:p>
            <a:pPr marL="0" indent="0">
              <a:spcBef>
                <a:spcPts val="0"/>
              </a:spcBef>
              <a:buNone/>
            </a:pPr>
            <a:r>
              <a:rPr lang="en-US" baseline="0" dirty="0"/>
              <a:t>Look at the 2</a:t>
            </a:r>
            <a:r>
              <a:rPr lang="en-US" baseline="30000" dirty="0"/>
              <a:t>nd</a:t>
            </a:r>
            <a:r>
              <a:rPr lang="en-US" baseline="0" dirty="0"/>
              <a:t> bullet point. If your patient is still unsure about changing even after the good and not-so-good discussion, think about asking: </a:t>
            </a:r>
            <a:r>
              <a:rPr lang="en-US" b="1" dirty="0">
                <a:solidFill>
                  <a:srgbClr val="801B32"/>
                </a:solidFill>
                <a:latin typeface="Palatino Linotype" panose="02040502050505030304" pitchFamily="18" charset="0"/>
                <a:ea typeface="Tahoma" panose="020B0604030504040204" pitchFamily="34" charset="0"/>
                <a:cs typeface="Tahoma" panose="020B0604030504040204" pitchFamily="34" charset="0"/>
              </a:rPr>
              <a:t>Is there a cost to your tobacco use?</a:t>
            </a:r>
          </a:p>
          <a:p>
            <a:pPr marL="0" indent="0">
              <a:spcBef>
                <a:spcPts val="0"/>
              </a:spcBef>
              <a:buNone/>
            </a:pPr>
            <a:r>
              <a:rPr lang="en-US" b="1" dirty="0">
                <a:solidFill>
                  <a:srgbClr val="801B32"/>
                </a:solidFill>
                <a:latin typeface="Palatino Linotype" panose="02040502050505030304" pitchFamily="18" charset="0"/>
                <a:ea typeface="Tahoma" panose="020B0604030504040204" pitchFamily="34" charset="0"/>
                <a:cs typeface="Tahoma" panose="020B0604030504040204" pitchFamily="34" charset="0"/>
              </a:rPr>
              <a:t>Does your smoking have any affect on your work or family life?</a:t>
            </a:r>
          </a:p>
          <a:p>
            <a:pPr marL="0" indent="0">
              <a:spcBef>
                <a:spcPts val="0"/>
              </a:spcBef>
              <a:buNone/>
            </a:pPr>
            <a:endParaRPr lang="en-US" b="1" dirty="0">
              <a:solidFill>
                <a:srgbClr val="801B32"/>
              </a:solidFill>
              <a:latin typeface="Palatino Linotype" panose="02040502050505030304" pitchFamily="18" charset="0"/>
              <a:ea typeface="Tahoma" panose="020B0604030504040204" pitchFamily="34" charset="0"/>
              <a:cs typeface="Tahoma" panose="020B0604030504040204" pitchFamily="34" charset="0"/>
            </a:endParaRPr>
          </a:p>
          <a:p>
            <a:r>
              <a:rPr lang="en-US" baseline="0" dirty="0"/>
              <a:t>They might first answer with the money they spend on tobacco or alcohol. But they might also admit they’ve received a DUI. They might also discuss how their loved ones have asked them to cut back and this would be a way to show how the patient’s behavior affects their family. </a:t>
            </a:r>
            <a:endParaRPr lang="en-US" dirty="0"/>
          </a:p>
          <a:p>
            <a:endParaRPr lang="en-US" dirty="0"/>
          </a:p>
          <a:p>
            <a:r>
              <a:rPr lang="en-US" dirty="0"/>
              <a:t>When they are asked what brought about the change, patients often say they “just thought about it,” meaning they evaluated the consequences of their current behavior</a:t>
            </a:r>
            <a:r>
              <a:rPr lang="en-US" baseline="0" dirty="0"/>
              <a:t> </a:t>
            </a:r>
            <a:r>
              <a:rPr lang="en-US" dirty="0"/>
              <a:t>and of changing before making a final decision.</a:t>
            </a:r>
          </a:p>
          <a:p>
            <a:endParaRPr lang="en-US" dirty="0"/>
          </a:p>
          <a:p>
            <a:r>
              <a:rPr lang="en-US" dirty="0"/>
              <a:t>You can do the same thing with the costs of changing on one side and the benefits of changing on the</a:t>
            </a:r>
            <a:r>
              <a:rPr lang="en-US" baseline="0" dirty="0"/>
              <a:t> </a:t>
            </a:r>
            <a:r>
              <a:rPr lang="en-US" dirty="0"/>
              <a:t>other side. This exercise will help you look at the good things and not-so-good things about changing.</a:t>
            </a:r>
          </a:p>
          <a:p>
            <a:endParaRPr lang="en-US" dirty="0"/>
          </a:p>
        </p:txBody>
      </p:sp>
      <p:sp>
        <p:nvSpPr>
          <p:cNvPr id="4" name="Slide Number Placeholder 3"/>
          <p:cNvSpPr>
            <a:spLocks noGrp="1"/>
          </p:cNvSpPr>
          <p:nvPr>
            <p:ph type="sldNum" sz="quarter" idx="10"/>
          </p:nvPr>
        </p:nvSpPr>
        <p:spPr/>
        <p:txBody>
          <a:bodyPr/>
          <a:lstStyle/>
          <a:p>
            <a:fld id="{C93A9CB1-DAC8-4750-A2AC-91DC1DEE8796}" type="slidenum">
              <a:rPr lang="en-US" smtClean="0"/>
              <a:t>25</a:t>
            </a:fld>
            <a:endParaRPr lang="en-US"/>
          </a:p>
        </p:txBody>
      </p:sp>
    </p:spTree>
    <p:extLst>
      <p:ext uri="{BB962C8B-B14F-4D97-AF65-F5344CB8AC3E}">
        <p14:creationId xmlns:p14="http://schemas.microsoft.com/office/powerpoint/2010/main" val="15796663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final step is to negotiate a plan. </a:t>
            </a:r>
          </a:p>
          <a:p>
            <a:endParaRPr lang="en-US" b="0" dirty="0"/>
          </a:p>
          <a:p>
            <a:r>
              <a:rPr lang="en-US" b="0" dirty="0"/>
              <a:t>The plan should be simple, realistic, specific, attainable, and should include a follow-up.</a:t>
            </a:r>
          </a:p>
          <a:p>
            <a:endParaRPr lang="en-US" dirty="0"/>
          </a:p>
          <a:p>
            <a:r>
              <a:rPr lang="en-US" dirty="0"/>
              <a:t>The first</a:t>
            </a:r>
            <a:r>
              <a:rPr lang="en-US" baseline="0" dirty="0"/>
              <a:t> thing to point out is that the patient should develop their own plan. The provider is there to help, but the ideas should come from the patient. </a:t>
            </a:r>
          </a:p>
          <a:p>
            <a:endParaRPr lang="en-US" baseline="0" dirty="0"/>
          </a:p>
          <a:p>
            <a:r>
              <a:rPr lang="en-US" baseline="0" dirty="0"/>
              <a:t>If the patient develops the plan, they are more likely to follow through. </a:t>
            </a:r>
          </a:p>
          <a:p>
            <a:endParaRPr lang="en-US" baseline="0" dirty="0"/>
          </a:p>
          <a:p>
            <a:r>
              <a:rPr lang="en-US" baseline="0" dirty="0"/>
              <a:t>As the provider, help keep the patient to a plan that is simple and realistic. Help them to identify specific goals that are attainable. Also, help them to create a follow up timeline. </a:t>
            </a:r>
          </a:p>
          <a:p>
            <a:endParaRPr lang="en-US" baseline="0" dirty="0"/>
          </a:p>
          <a:p>
            <a:r>
              <a:rPr lang="en-US" baseline="0" dirty="0"/>
              <a:t>For example: “I hear you saying that you are going to cut back to 3 cigarettes per day and you are going to journal your thoughts and progress daily. When you come back to see me next week, I would like for you to bring your journal so we can discuss your progress.” The patient identified that they wanted to cut back to 3 cigarettes per day and that they would journal their progress. Another appointment was made to discuss the progress. This is simple, attainable, and follow up initiated. </a:t>
            </a:r>
            <a:endParaRPr lang="en-US" dirty="0"/>
          </a:p>
          <a:p>
            <a:endParaRPr lang="en-US" dirty="0"/>
          </a:p>
        </p:txBody>
      </p:sp>
      <p:sp>
        <p:nvSpPr>
          <p:cNvPr id="4" name="Slide Number Placeholder 3"/>
          <p:cNvSpPr>
            <a:spLocks noGrp="1"/>
          </p:cNvSpPr>
          <p:nvPr>
            <p:ph type="sldNum" sz="quarter" idx="10"/>
          </p:nvPr>
        </p:nvSpPr>
        <p:spPr/>
        <p:txBody>
          <a:bodyPr/>
          <a:lstStyle/>
          <a:p>
            <a:fld id="{C93A9CB1-DAC8-4750-A2AC-91DC1DEE8796}" type="slidenum">
              <a:rPr lang="en-US" smtClean="0"/>
              <a:t>26</a:t>
            </a:fld>
            <a:endParaRPr lang="en-US"/>
          </a:p>
        </p:txBody>
      </p:sp>
    </p:spTree>
    <p:extLst>
      <p:ext uri="{BB962C8B-B14F-4D97-AF65-F5344CB8AC3E}">
        <p14:creationId xmlns:p14="http://schemas.microsoft.com/office/powerpoint/2010/main" val="25033696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AFTER VIDEO:</a:t>
            </a:r>
          </a:p>
          <a:p>
            <a:r>
              <a:rPr lang="en-US" dirty="0"/>
              <a:t>What did the practitioner do well? He asked</a:t>
            </a:r>
            <a:r>
              <a:rPr lang="en-US" baseline="0" dirty="0"/>
              <a:t> permission as he raised the subject, he used open ended questions, he used the good and not so good list. </a:t>
            </a:r>
          </a:p>
          <a:p>
            <a:endParaRPr lang="en-US" baseline="0" dirty="0"/>
          </a:p>
          <a:p>
            <a:r>
              <a:rPr lang="en-US" baseline="0" dirty="0"/>
              <a:t>He asked her if her alcohol use affected her family. She said she had not thought about it. </a:t>
            </a:r>
          </a:p>
          <a:p>
            <a:endParaRPr lang="en-US" baseline="0" dirty="0"/>
          </a:p>
          <a:p>
            <a:r>
              <a:rPr lang="en-US" baseline="0" dirty="0"/>
              <a:t>The doctor helped the patient to see that her drinking pattern was risky despite her ambivalence. </a:t>
            </a:r>
            <a:endParaRPr lang="en-US" dirty="0"/>
          </a:p>
          <a:p>
            <a:r>
              <a:rPr lang="en-US" dirty="0"/>
              <a:t> </a:t>
            </a:r>
          </a:p>
          <a:p>
            <a:endParaRPr lang="en-US" b="0" dirty="0"/>
          </a:p>
        </p:txBody>
      </p:sp>
      <p:sp>
        <p:nvSpPr>
          <p:cNvPr id="4" name="Slide Number Placeholder 3"/>
          <p:cNvSpPr>
            <a:spLocks noGrp="1"/>
          </p:cNvSpPr>
          <p:nvPr>
            <p:ph type="sldNum" sz="quarter" idx="10"/>
          </p:nvPr>
        </p:nvSpPr>
        <p:spPr/>
        <p:txBody>
          <a:bodyPr/>
          <a:lstStyle/>
          <a:p>
            <a:fld id="{C93A9CB1-DAC8-4750-A2AC-91DC1DEE8796}" type="slidenum">
              <a:rPr lang="en-US" smtClean="0"/>
              <a:t>27</a:t>
            </a:fld>
            <a:endParaRPr lang="en-US"/>
          </a:p>
        </p:txBody>
      </p:sp>
    </p:spTree>
    <p:extLst>
      <p:ext uri="{BB962C8B-B14F-4D97-AF65-F5344CB8AC3E}">
        <p14:creationId xmlns:p14="http://schemas.microsoft.com/office/powerpoint/2010/main" val="25404022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Now that we have discussed the Brief Negotiated Interview, let’s watch a BNI in action!</a:t>
            </a:r>
          </a:p>
          <a:p>
            <a:endParaRPr lang="en-US" b="1" dirty="0"/>
          </a:p>
          <a:p>
            <a:endParaRPr lang="en-US" b="1" dirty="0"/>
          </a:p>
          <a:p>
            <a:r>
              <a:rPr lang="en-US" b="1" dirty="0"/>
              <a:t>After Video:</a:t>
            </a:r>
          </a:p>
          <a:p>
            <a:r>
              <a:rPr lang="en-US" dirty="0"/>
              <a:t>Provider did a good job of linking patient’s diagnosis of depression to her drinking.  </a:t>
            </a:r>
          </a:p>
          <a:p>
            <a:r>
              <a:rPr lang="en-US" b="0" dirty="0"/>
              <a:t>Provider asked the patient what would help her cut back on her drinking?</a:t>
            </a:r>
          </a:p>
          <a:p>
            <a:r>
              <a:rPr lang="en-US" b="0" dirty="0"/>
              <a:t>Provider also asked the patient what other things she could do to “relax.”  </a:t>
            </a:r>
          </a:p>
          <a:p>
            <a:r>
              <a:rPr lang="en-US" b="0" dirty="0"/>
              <a:t>Provider used good and not-so-good comparison with the patients drinking.</a:t>
            </a:r>
          </a:p>
          <a:p>
            <a:endParaRPr lang="en-US" b="0" dirty="0"/>
          </a:p>
        </p:txBody>
      </p:sp>
      <p:sp>
        <p:nvSpPr>
          <p:cNvPr id="4" name="Slide Number Placeholder 3"/>
          <p:cNvSpPr>
            <a:spLocks noGrp="1"/>
          </p:cNvSpPr>
          <p:nvPr>
            <p:ph type="sldNum" sz="quarter" idx="10"/>
          </p:nvPr>
        </p:nvSpPr>
        <p:spPr/>
        <p:txBody>
          <a:bodyPr/>
          <a:lstStyle/>
          <a:p>
            <a:fld id="{C93A9CB1-DAC8-4750-A2AC-91DC1DEE8796}" type="slidenum">
              <a:rPr lang="en-US" smtClean="0"/>
              <a:t>28</a:t>
            </a:fld>
            <a:endParaRPr lang="en-US"/>
          </a:p>
        </p:txBody>
      </p:sp>
    </p:spTree>
    <p:extLst>
      <p:ext uri="{BB962C8B-B14F-4D97-AF65-F5344CB8AC3E}">
        <p14:creationId xmlns:p14="http://schemas.microsoft.com/office/powerpoint/2010/main" val="29252166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C93A9CB1-DAC8-4750-A2AC-91DC1DEE8796}" type="slidenum">
              <a:rPr lang="en-US" smtClean="0"/>
              <a:t>29</a:t>
            </a:fld>
            <a:endParaRPr lang="en-US"/>
          </a:p>
        </p:txBody>
      </p:sp>
    </p:spTree>
    <p:extLst>
      <p:ext uri="{BB962C8B-B14F-4D97-AF65-F5344CB8AC3E}">
        <p14:creationId xmlns:p14="http://schemas.microsoft.com/office/powerpoint/2010/main" val="1734485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3A9CB1-DAC8-4750-A2AC-91DC1DEE8796}" type="slidenum">
              <a:rPr lang="en-US" smtClean="0"/>
              <a:t>3</a:t>
            </a:fld>
            <a:endParaRPr lang="en-US"/>
          </a:p>
        </p:txBody>
      </p:sp>
    </p:spTree>
    <p:extLst>
      <p:ext uri="{BB962C8B-B14F-4D97-AF65-F5344CB8AC3E}">
        <p14:creationId xmlns:p14="http://schemas.microsoft.com/office/powerpoint/2010/main" val="20821054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**HAND OUT BNI EXAMPLE ALGORITHMS**</a:t>
            </a:r>
          </a:p>
          <a:p>
            <a:endParaRPr lang="en-US" dirty="0"/>
          </a:p>
          <a:p>
            <a:endParaRPr lang="en-US" dirty="0"/>
          </a:p>
          <a:p>
            <a:r>
              <a:rPr lang="en-US" sz="2600" dirty="0"/>
              <a:t>Participants will form groups of two.</a:t>
            </a:r>
          </a:p>
          <a:p>
            <a:pPr lvl="1">
              <a:buFont typeface="Wingdings" panose="05000000000000000000" pitchFamily="2" charset="2"/>
              <a:buChar char="Ø"/>
            </a:pPr>
            <a:r>
              <a:rPr lang="en-US" sz="2600" dirty="0"/>
              <a:t>One participant will act as the provider.</a:t>
            </a:r>
          </a:p>
          <a:p>
            <a:pPr lvl="1">
              <a:buFont typeface="Wingdings" panose="05000000000000000000" pitchFamily="2" charset="2"/>
              <a:buChar char="Ø"/>
            </a:pPr>
            <a:r>
              <a:rPr lang="en-US" sz="2600" dirty="0"/>
              <a:t>One participant will act as the patient and determine a behavior </a:t>
            </a:r>
          </a:p>
          <a:p>
            <a:pPr marL="457200" lvl="1" indent="0">
              <a:buNone/>
            </a:pPr>
            <a:r>
              <a:rPr lang="en-US" sz="2600" dirty="0"/>
              <a:t>    he/she would like to change.</a:t>
            </a:r>
          </a:p>
          <a:p>
            <a:r>
              <a:rPr lang="en-US" sz="2600" dirty="0"/>
              <a:t>Using the BNI example algorithm for guidance, the participant acting as the provider will complete a brief intervention with the participant acting as the patient.</a:t>
            </a:r>
          </a:p>
          <a:p>
            <a:endParaRPr lang="en-US" sz="2600" dirty="0"/>
          </a:p>
          <a:p>
            <a:pPr>
              <a:buFont typeface="Wingdings" panose="05000000000000000000" pitchFamily="2" charset="2"/>
              <a:buChar char="v"/>
            </a:pPr>
            <a:r>
              <a:rPr lang="en-US" sz="2600" dirty="0"/>
              <a:t> REMINDER: The brief intervention should be brief AND thorough.  We mentioned earlier that the BI should last 5-15 minutes but for this activity we are going to say 6 minutes.</a:t>
            </a:r>
          </a:p>
          <a:p>
            <a:pPr lvl="1"/>
            <a:r>
              <a:rPr lang="en-US" sz="2600" dirty="0"/>
              <a:t>6 minutes</a:t>
            </a:r>
          </a:p>
          <a:p>
            <a:endParaRPr lang="en-US" baseline="0" dirty="0"/>
          </a:p>
          <a:p>
            <a:endParaRPr lang="en-US" baseline="0" dirty="0"/>
          </a:p>
          <a:p>
            <a:r>
              <a:rPr lang="en-US" b="1" baseline="0" dirty="0"/>
              <a:t>AFTER ACTIVITY:  BRIEF Feedback Discussion</a:t>
            </a:r>
          </a:p>
          <a:p>
            <a:r>
              <a:rPr lang="en-US" baseline="0" dirty="0"/>
              <a:t>	Difficult to complete in 6 minutes?   </a:t>
            </a:r>
          </a:p>
          <a:p>
            <a:r>
              <a:rPr lang="en-US" baseline="0" dirty="0"/>
              <a:t>	How did it feel asking about the “patient’s” desired behavior change, </a:t>
            </a:r>
            <a:r>
              <a:rPr lang="en-US" baseline="0" dirty="0" err="1"/>
              <a:t>etc</a:t>
            </a:r>
            <a:r>
              <a:rPr lang="en-US" baseline="0" dirty="0"/>
              <a:t>?</a:t>
            </a:r>
          </a:p>
          <a:p>
            <a:pPr defTabSz="935490">
              <a:defRPr/>
            </a:pPr>
            <a:endParaRPr lang="en-US" dirty="0"/>
          </a:p>
        </p:txBody>
      </p:sp>
      <p:sp>
        <p:nvSpPr>
          <p:cNvPr id="4" name="Slide Number Placeholder 3"/>
          <p:cNvSpPr>
            <a:spLocks noGrp="1"/>
          </p:cNvSpPr>
          <p:nvPr>
            <p:ph type="sldNum" sz="quarter" idx="10"/>
          </p:nvPr>
        </p:nvSpPr>
        <p:spPr/>
        <p:txBody>
          <a:bodyPr/>
          <a:lstStyle/>
          <a:p>
            <a:fld id="{C93A9CB1-DAC8-4750-A2AC-91DC1DEE8796}" type="slidenum">
              <a:rPr lang="en-US" smtClean="0"/>
              <a:t>30</a:t>
            </a:fld>
            <a:endParaRPr lang="en-US"/>
          </a:p>
        </p:txBody>
      </p:sp>
    </p:spTree>
    <p:extLst>
      <p:ext uri="{BB962C8B-B14F-4D97-AF65-F5344CB8AC3E}">
        <p14:creationId xmlns:p14="http://schemas.microsoft.com/office/powerpoint/2010/main" val="19277461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have talked a lot about the MI and the BNI and saw some great examples of the BNI in action but I wanted to share one additional thing with you today.</a:t>
            </a:r>
          </a:p>
          <a:p>
            <a:endParaRPr lang="en-US" baseline="0" dirty="0"/>
          </a:p>
          <a:p>
            <a:r>
              <a:rPr lang="en-US" baseline="0" dirty="0"/>
              <a:t>It is a tool that is effective in assessing patients for risky substance use and mental health and provides patients with education surrounding healthy drinking limits, this process is referred to as SBIRT.</a:t>
            </a:r>
          </a:p>
          <a:p>
            <a:endParaRPr lang="en-US" baseline="0" dirty="0"/>
          </a:p>
          <a:p>
            <a:r>
              <a:rPr lang="en-US" baseline="0" dirty="0"/>
              <a:t>SBIRT is an acronym for Screening, Brief Intervention, and Referral to Treatment.</a:t>
            </a:r>
          </a:p>
          <a:p>
            <a:endParaRPr lang="en-US" baseline="0" dirty="0"/>
          </a:p>
          <a:p>
            <a:r>
              <a:rPr lang="en-US" baseline="0" dirty="0"/>
              <a:t>Simply put, all patients ages 19+ are screened annually for substance use and mental health.   </a:t>
            </a:r>
          </a:p>
          <a:p>
            <a:endParaRPr lang="en-US" baseline="0" dirty="0"/>
          </a:p>
          <a:p>
            <a:r>
              <a:rPr lang="en-US" baseline="0" dirty="0"/>
              <a:t>The screening tools utilized are the US- AUDIT C, US-AUDIT, Revised NIDA Quick Screen, DAST-10, GATS Nicotine Screen, PHQ-3 &amp; PHQ-9.</a:t>
            </a:r>
          </a:p>
          <a:p>
            <a:endParaRPr lang="en-US" baseline="0" dirty="0"/>
          </a:p>
          <a:p>
            <a:r>
              <a:rPr lang="en-US" baseline="0" dirty="0"/>
              <a:t>Based on the patient’s responses, their scores indicate a level of risk associated with their substance use.  Based on their risk level, patients receive positive feedback, a brief intervention, or a referral to treatment, if they accept.</a:t>
            </a:r>
          </a:p>
          <a:p>
            <a:endParaRPr lang="en-US" baseline="0" dirty="0"/>
          </a:p>
          <a:p>
            <a:r>
              <a:rPr lang="en-US" baseline="0" dirty="0"/>
              <a:t>SBIRT has been implemented in various locations throughout the state from Emergency Rooms, In-home care agencies, FQHC clinics, Primary Care Clinics, ADPH clinics, and the VA among many others.</a:t>
            </a:r>
          </a:p>
          <a:p>
            <a:endParaRPr lang="en-US" baseline="0" dirty="0"/>
          </a:p>
          <a:p>
            <a:r>
              <a:rPr lang="en-US" baseline="0" dirty="0"/>
              <a:t>If this is something you would be interested in hearing more about, please reach out to me as I would love to speak with you about it.  We have a toolkit that has been developed and are able to offer free training to assist with implementation. </a:t>
            </a:r>
          </a:p>
          <a:p>
            <a:endParaRPr lang="en-US" baseline="0" dirty="0"/>
          </a:p>
          <a:p>
            <a:endParaRPr lang="en-US" baseline="0" dirty="0"/>
          </a:p>
          <a:p>
            <a:pPr defTabSz="935490">
              <a:defRPr/>
            </a:pPr>
            <a:endParaRPr lang="en-US" dirty="0"/>
          </a:p>
        </p:txBody>
      </p:sp>
      <p:sp>
        <p:nvSpPr>
          <p:cNvPr id="4" name="Slide Number Placeholder 3"/>
          <p:cNvSpPr>
            <a:spLocks noGrp="1"/>
          </p:cNvSpPr>
          <p:nvPr>
            <p:ph type="sldNum" sz="quarter" idx="10"/>
          </p:nvPr>
        </p:nvSpPr>
        <p:spPr/>
        <p:txBody>
          <a:bodyPr/>
          <a:lstStyle/>
          <a:p>
            <a:fld id="{C93A9CB1-DAC8-4750-A2AC-91DC1DEE8796}" type="slidenum">
              <a:rPr lang="en-US" smtClean="0"/>
              <a:t>31</a:t>
            </a:fld>
            <a:endParaRPr lang="en-US"/>
          </a:p>
        </p:txBody>
      </p:sp>
    </p:spTree>
    <p:extLst>
      <p:ext uri="{BB962C8B-B14F-4D97-AF65-F5344CB8AC3E}">
        <p14:creationId xmlns:p14="http://schemas.microsoft.com/office/powerpoint/2010/main" val="34400157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77764E-0E8F-174A-BB9E-CF464499C6DB}" type="slidenum">
              <a:rPr lang="en-US" smtClean="0"/>
              <a:t>32</a:t>
            </a:fld>
            <a:endParaRPr lang="en-US"/>
          </a:p>
        </p:txBody>
      </p:sp>
    </p:spTree>
    <p:extLst>
      <p:ext uri="{BB962C8B-B14F-4D97-AF65-F5344CB8AC3E}">
        <p14:creationId xmlns:p14="http://schemas.microsoft.com/office/powerpoint/2010/main" val="19113429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32A4D"/>
                </a:solidFill>
              </a:rPr>
              <a:t>The Connect Alabama app is intended to be easy to use and provide timely information for anyone looking for treatment services information about substance use, mental health and prevention. </a:t>
            </a:r>
          </a:p>
          <a:p>
            <a:endParaRPr lang="en-US" b="1" dirty="0"/>
          </a:p>
          <a:p>
            <a:r>
              <a:rPr lang="en-US" sz="1200" kern="1200" dirty="0">
                <a:solidFill>
                  <a:schemeClr val="tx1"/>
                </a:solidFill>
                <a:effectLst/>
                <a:latin typeface="+mn-lt"/>
                <a:ea typeface="+mn-ea"/>
                <a:cs typeface="+mn-cs"/>
              </a:rPr>
              <a:t>Because everything you need to know is in this single application, the process of learning about and connecting to treatment is streamlined and efficient.</a:t>
            </a:r>
          </a:p>
          <a:p>
            <a:r>
              <a:rPr lang="en-US" sz="1200" kern="1200" dirty="0">
                <a:solidFill>
                  <a:schemeClr val="tx1"/>
                </a:solidFill>
                <a:effectLst/>
                <a:latin typeface="+mn-lt"/>
                <a:ea typeface="+mn-ea"/>
                <a:cs typeface="+mn-cs"/>
              </a:rPr>
              <a:t>Connect Alabama helps First Responders and healthcare providers direct people they encounter to information and treatment for mental health, substance use and prevention without the need to have handouts for every situation. Helping someone download Connect Alabama puts information in their hands and helps them search for solutions that can help them.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 Responders can also access or demonstrate how to access emergency information such as poison control, abuse, and suicide helplines.  </a:t>
            </a:r>
          </a:p>
          <a:p>
            <a:endParaRPr lang="en-US" b="1" dirty="0"/>
          </a:p>
        </p:txBody>
      </p:sp>
      <p:sp>
        <p:nvSpPr>
          <p:cNvPr id="4" name="Slide Number Placeholder 3"/>
          <p:cNvSpPr>
            <a:spLocks noGrp="1"/>
          </p:cNvSpPr>
          <p:nvPr>
            <p:ph type="sldNum" sz="quarter" idx="5"/>
          </p:nvPr>
        </p:nvSpPr>
        <p:spPr/>
        <p:txBody>
          <a:bodyPr/>
          <a:lstStyle/>
          <a:p>
            <a:fld id="{9F77764E-0E8F-174A-BB9E-CF464499C6DB}" type="slidenum">
              <a:rPr lang="en-US" smtClean="0"/>
              <a:t>33</a:t>
            </a:fld>
            <a:endParaRPr lang="en-US"/>
          </a:p>
        </p:txBody>
      </p:sp>
    </p:spTree>
    <p:extLst>
      <p:ext uri="{BB962C8B-B14F-4D97-AF65-F5344CB8AC3E}">
        <p14:creationId xmlns:p14="http://schemas.microsoft.com/office/powerpoint/2010/main" val="29421108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77764E-0E8F-174A-BB9E-CF464499C6DB}" type="slidenum">
              <a:rPr lang="en-US" smtClean="0"/>
              <a:t>34</a:t>
            </a:fld>
            <a:endParaRPr lang="en-US"/>
          </a:p>
        </p:txBody>
      </p:sp>
    </p:spTree>
    <p:extLst>
      <p:ext uri="{BB962C8B-B14F-4D97-AF65-F5344CB8AC3E}">
        <p14:creationId xmlns:p14="http://schemas.microsoft.com/office/powerpoint/2010/main" val="26495410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06.02.2024</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Direct your team or clients to Download the CONNECT Alabama APP  TODAY on the Google Play or in the APP store or visit the </a:t>
            </a:r>
            <a:r>
              <a:rPr lang="en-US" dirty="0" err="1"/>
              <a:t>VitAL</a:t>
            </a:r>
            <a:r>
              <a:rPr lang="en-US" dirty="0"/>
              <a:t> website at www.vital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35</a:t>
            </a:fld>
            <a:endParaRPr lang="cs-CZ"/>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latin typeface="Palatino Linotype" panose="02040502050505030304" pitchFamily="18" charset="0"/>
              </a:rPr>
              <a:t>Given to patient during or after they have received a BI!</a:t>
            </a:r>
          </a:p>
          <a:p>
            <a:endParaRPr lang="en-US" sz="1200" dirty="0">
              <a:solidFill>
                <a:schemeClr val="bg1"/>
              </a:solidFill>
              <a:latin typeface="Palatino Linotype" panose="02040502050505030304" pitchFamily="18" charset="0"/>
            </a:endParaRPr>
          </a:p>
          <a:p>
            <a:r>
              <a:rPr lang="en-US" sz="1200" dirty="0">
                <a:solidFill>
                  <a:schemeClr val="bg1"/>
                </a:solidFill>
                <a:latin typeface="Palatino Linotype" panose="02040502050505030304" pitchFamily="18" charset="0"/>
              </a:rPr>
              <a:t>You can see the various mental health brochure topics on the slide.</a:t>
            </a:r>
          </a:p>
          <a:p>
            <a:endParaRPr lang="en-US" dirty="0"/>
          </a:p>
        </p:txBody>
      </p:sp>
      <p:sp>
        <p:nvSpPr>
          <p:cNvPr id="4" name="Slide Number Placeholder 3"/>
          <p:cNvSpPr>
            <a:spLocks noGrp="1"/>
          </p:cNvSpPr>
          <p:nvPr>
            <p:ph type="sldNum" sz="quarter" idx="10"/>
          </p:nvPr>
        </p:nvSpPr>
        <p:spPr/>
        <p:txBody>
          <a:bodyPr/>
          <a:lstStyle/>
          <a:p>
            <a:fld id="{C93A9CB1-DAC8-4750-A2AC-91DC1DEE8796}" type="slidenum">
              <a:rPr lang="en-US" smtClean="0"/>
              <a:t>36</a:t>
            </a:fld>
            <a:endParaRPr lang="en-US"/>
          </a:p>
        </p:txBody>
      </p:sp>
    </p:spTree>
    <p:extLst>
      <p:ext uri="{BB962C8B-B14F-4D97-AF65-F5344CB8AC3E}">
        <p14:creationId xmlns:p14="http://schemas.microsoft.com/office/powerpoint/2010/main" val="7155400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latin typeface="Palatino Linotype" panose="02040502050505030304" pitchFamily="18" charset="0"/>
              </a:rPr>
              <a:t>These are additional patient brochures that can be provided to patients. </a:t>
            </a:r>
          </a:p>
          <a:p>
            <a:endParaRPr lang="en-US" sz="1200" dirty="0">
              <a:solidFill>
                <a:schemeClr val="bg1"/>
              </a:solidFill>
              <a:latin typeface="Palatino Linotype" panose="02040502050505030304" pitchFamily="18" charset="0"/>
            </a:endParaRPr>
          </a:p>
          <a:p>
            <a:r>
              <a:rPr lang="en-US" sz="1200" dirty="0">
                <a:solidFill>
                  <a:schemeClr val="bg1"/>
                </a:solidFill>
                <a:latin typeface="Palatino Linotype" panose="02040502050505030304" pitchFamily="18" charset="0"/>
              </a:rPr>
              <a:t>You can see the list of substance use topics on the slide.</a:t>
            </a:r>
          </a:p>
          <a:p>
            <a:endParaRPr lang="en-US" sz="1200" dirty="0">
              <a:solidFill>
                <a:schemeClr val="bg1"/>
              </a:solidFill>
              <a:latin typeface="Palatino Linotype" panose="02040502050505030304" pitchFamily="18" charset="0"/>
            </a:endParaRPr>
          </a:p>
          <a:p>
            <a:r>
              <a:rPr lang="en-US" sz="1200" dirty="0">
                <a:solidFill>
                  <a:schemeClr val="bg1"/>
                </a:solidFill>
                <a:latin typeface="Palatino Linotype" panose="02040502050505030304" pitchFamily="18" charset="0"/>
              </a:rPr>
              <a:t>Can be used to show patients the effects of their alcohol or drug use.       </a:t>
            </a:r>
          </a:p>
          <a:p>
            <a:endParaRPr lang="en-US" sz="1200" dirty="0">
              <a:solidFill>
                <a:schemeClr val="bg1"/>
              </a:solidFill>
              <a:latin typeface="Palatino Linotype" panose="02040502050505030304" pitchFamily="18" charset="0"/>
            </a:endParaRPr>
          </a:p>
          <a:p>
            <a:r>
              <a:rPr lang="en-US" sz="1200" dirty="0">
                <a:solidFill>
                  <a:schemeClr val="bg1"/>
                </a:solidFill>
                <a:latin typeface="Palatino Linotype" panose="02040502050505030304" pitchFamily="18" charset="0"/>
              </a:rPr>
              <a:t>The brochures can be found on our website….   www.vitalalabama.com</a:t>
            </a:r>
          </a:p>
          <a:p>
            <a:r>
              <a:rPr lang="en-US" sz="1200" dirty="0">
                <a:solidFill>
                  <a:schemeClr val="bg1"/>
                </a:solidFill>
                <a:latin typeface="Palatino Linotype" panose="02040502050505030304" pitchFamily="18" charset="0"/>
              </a:rPr>
              <a:t>                                                                               </a:t>
            </a:r>
            <a:endParaRPr lang="en-US" sz="1200" dirty="0">
              <a:solidFill>
                <a:schemeClr val="bg1"/>
              </a:solidFill>
              <a:latin typeface="Palatino Linotype" panose="02040502050505030304" pitchFamily="18" charset="0"/>
              <a:cs typeface="Varela Round" panose="00000500000000000000" pitchFamily="2" charset="-79"/>
            </a:endParaRPr>
          </a:p>
          <a:p>
            <a:endParaRPr lang="en-US" dirty="0"/>
          </a:p>
        </p:txBody>
      </p:sp>
      <p:sp>
        <p:nvSpPr>
          <p:cNvPr id="4" name="Slide Number Placeholder 3"/>
          <p:cNvSpPr>
            <a:spLocks noGrp="1"/>
          </p:cNvSpPr>
          <p:nvPr>
            <p:ph type="sldNum" sz="quarter" idx="10"/>
          </p:nvPr>
        </p:nvSpPr>
        <p:spPr/>
        <p:txBody>
          <a:bodyPr/>
          <a:lstStyle/>
          <a:p>
            <a:fld id="{C93A9CB1-DAC8-4750-A2AC-91DC1DEE8796}" type="slidenum">
              <a:rPr lang="en-US" smtClean="0"/>
              <a:t>37</a:t>
            </a:fld>
            <a:endParaRPr lang="en-US"/>
          </a:p>
        </p:txBody>
      </p:sp>
    </p:spTree>
    <p:extLst>
      <p:ext uri="{BB962C8B-B14F-4D97-AF65-F5344CB8AC3E}">
        <p14:creationId xmlns:p14="http://schemas.microsoft.com/office/powerpoint/2010/main" val="7695484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3A9CB1-DAC8-4750-A2AC-91DC1DEE8796}" type="slidenum">
              <a:rPr lang="en-US" smtClean="0"/>
              <a:t>38</a:t>
            </a:fld>
            <a:endParaRPr lang="en-US"/>
          </a:p>
        </p:txBody>
      </p:sp>
    </p:spTree>
    <p:extLst>
      <p:ext uri="{BB962C8B-B14F-4D97-AF65-F5344CB8AC3E}">
        <p14:creationId xmlns:p14="http://schemas.microsoft.com/office/powerpoint/2010/main" val="2122301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5490">
              <a:defRPr/>
            </a:pPr>
            <a:endParaRPr lang="en-US" dirty="0"/>
          </a:p>
        </p:txBody>
      </p:sp>
      <p:sp>
        <p:nvSpPr>
          <p:cNvPr id="4" name="Slide Number Placeholder 3"/>
          <p:cNvSpPr>
            <a:spLocks noGrp="1"/>
          </p:cNvSpPr>
          <p:nvPr>
            <p:ph type="sldNum" sz="quarter" idx="10"/>
          </p:nvPr>
        </p:nvSpPr>
        <p:spPr/>
        <p:txBody>
          <a:bodyPr/>
          <a:lstStyle/>
          <a:p>
            <a:fld id="{C93A9CB1-DAC8-4750-A2AC-91DC1DEE8796}" type="slidenum">
              <a:rPr lang="en-US" smtClean="0"/>
              <a:t>4</a:t>
            </a:fld>
            <a:endParaRPr lang="en-US"/>
          </a:p>
        </p:txBody>
      </p:sp>
    </p:spTree>
    <p:extLst>
      <p:ext uri="{BB962C8B-B14F-4D97-AF65-F5344CB8AC3E}">
        <p14:creationId xmlns:p14="http://schemas.microsoft.com/office/powerpoint/2010/main" val="3367555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Motivational Interviewing is an effective, evidence-based technique.</a:t>
            </a:r>
          </a:p>
          <a:p>
            <a:endParaRPr lang="en-US" dirty="0">
              <a:solidFill>
                <a:srgbClr val="FF0000"/>
              </a:solidFill>
            </a:endParaRPr>
          </a:p>
          <a:p>
            <a:r>
              <a:rPr lang="en-US" dirty="0">
                <a:solidFill>
                  <a:srgbClr val="FF0000"/>
                </a:solidFill>
              </a:rPr>
              <a:t>It (MI) is </a:t>
            </a:r>
            <a:r>
              <a:rPr lang="en-US" dirty="0"/>
              <a:t>a collaborative, patient-centered counseling style for eliciting behavior change by helping patients explore and resolve ambivalence about change.</a:t>
            </a:r>
          </a:p>
          <a:p>
            <a:endParaRPr lang="en-US" dirty="0">
              <a:solidFill>
                <a:srgbClr val="FF0000"/>
              </a:solidFill>
            </a:endParaRPr>
          </a:p>
          <a:p>
            <a:r>
              <a:rPr lang="en-US" dirty="0">
                <a:solidFill>
                  <a:srgbClr val="FF0000"/>
                </a:solidFill>
              </a:rPr>
              <a:t>Motivational Interviewing recognizes </a:t>
            </a:r>
            <a:r>
              <a:rPr lang="en-US" dirty="0"/>
              <a:t>that patients may be at different stages of awareness and readiness to change and facilitates their progress through those stages. </a:t>
            </a:r>
          </a:p>
          <a:p>
            <a:endParaRPr lang="en-US" dirty="0"/>
          </a:p>
          <a:p>
            <a:r>
              <a:rPr lang="en-US" dirty="0">
                <a:solidFill>
                  <a:srgbClr val="FF0000"/>
                </a:solidFill>
              </a:rPr>
              <a:t>The central goal of MI </a:t>
            </a:r>
            <a:r>
              <a:rPr lang="en-US" dirty="0"/>
              <a:t>is to increase the intrinsic motivation to change that arises from internal forces rather than external pressures.</a:t>
            </a:r>
          </a:p>
          <a:p>
            <a:endParaRPr lang="en-US" dirty="0"/>
          </a:p>
        </p:txBody>
      </p:sp>
      <p:sp>
        <p:nvSpPr>
          <p:cNvPr id="4" name="Slide Number Placeholder 3"/>
          <p:cNvSpPr>
            <a:spLocks noGrp="1"/>
          </p:cNvSpPr>
          <p:nvPr>
            <p:ph type="sldNum" sz="quarter" idx="10"/>
          </p:nvPr>
        </p:nvSpPr>
        <p:spPr/>
        <p:txBody>
          <a:bodyPr/>
          <a:lstStyle/>
          <a:p>
            <a:fld id="{C93A9CB1-DAC8-4750-A2AC-91DC1DEE8796}" type="slidenum">
              <a:rPr lang="en-US" smtClean="0"/>
              <a:t>5</a:t>
            </a:fld>
            <a:endParaRPr lang="en-US"/>
          </a:p>
        </p:txBody>
      </p:sp>
    </p:spTree>
    <p:extLst>
      <p:ext uri="{BB962C8B-B14F-4D97-AF65-F5344CB8AC3E}">
        <p14:creationId xmlns:p14="http://schemas.microsoft.com/office/powerpoint/2010/main" val="3949398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5490" rtl="0" eaLnBrk="1" fontAlgn="auto" latinLnBrk="0" hangingPunct="1">
              <a:lnSpc>
                <a:spcPct val="100000"/>
              </a:lnSpc>
              <a:spcBef>
                <a:spcPts val="0"/>
              </a:spcBef>
              <a:spcAft>
                <a:spcPts val="0"/>
              </a:spcAft>
              <a:buClrTx/>
              <a:buSzTx/>
              <a:buFontTx/>
              <a:buNone/>
              <a:tabLst/>
              <a:defRPr/>
            </a:pPr>
            <a:r>
              <a:rPr lang="en-US" dirty="0"/>
              <a:t>I have included my FAVORITE motivational interviewing quote.  Rosa Ontiveros stated, “Motivational Interviewing is a soft way of asking people to take a hard look a themselves.”</a:t>
            </a:r>
          </a:p>
          <a:p>
            <a:pPr defTabSz="935490">
              <a:defRPr/>
            </a:pPr>
            <a:endParaRPr lang="en-US" dirty="0"/>
          </a:p>
        </p:txBody>
      </p:sp>
      <p:sp>
        <p:nvSpPr>
          <p:cNvPr id="4" name="Slide Number Placeholder 3"/>
          <p:cNvSpPr>
            <a:spLocks noGrp="1"/>
          </p:cNvSpPr>
          <p:nvPr>
            <p:ph type="sldNum" sz="quarter" idx="10"/>
          </p:nvPr>
        </p:nvSpPr>
        <p:spPr/>
        <p:txBody>
          <a:bodyPr/>
          <a:lstStyle/>
          <a:p>
            <a:fld id="{C93A9CB1-DAC8-4750-A2AC-91DC1DEE8796}" type="slidenum">
              <a:rPr lang="en-US" smtClean="0"/>
              <a:t>6</a:t>
            </a:fld>
            <a:endParaRPr lang="en-US"/>
          </a:p>
        </p:txBody>
      </p:sp>
    </p:spTree>
    <p:extLst>
      <p:ext uri="{BB962C8B-B14F-4D97-AF65-F5344CB8AC3E}">
        <p14:creationId xmlns:p14="http://schemas.microsoft.com/office/powerpoint/2010/main" val="202849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Creating</a:t>
            </a:r>
            <a:r>
              <a:rPr lang="en-US" baseline="0" dirty="0">
                <a:solidFill>
                  <a:srgbClr val="FF0000"/>
                </a:solidFill>
              </a:rPr>
              <a:t> </a:t>
            </a:r>
            <a:r>
              <a:rPr lang="en-US" dirty="0">
                <a:solidFill>
                  <a:srgbClr val="FF0000"/>
                </a:solidFill>
              </a:rPr>
              <a:t>discrepancy between the patient’s goal or values</a:t>
            </a:r>
            <a:r>
              <a:rPr lang="en-US" dirty="0"/>
              <a:t> </a:t>
            </a:r>
            <a:r>
              <a:rPr lang="en-US" dirty="0">
                <a:solidFill>
                  <a:srgbClr val="FF0000"/>
                </a:solidFill>
              </a:rPr>
              <a:t>and their current behavior is the goal of Motivational</a:t>
            </a:r>
            <a:r>
              <a:rPr lang="en-US" baseline="0" dirty="0">
                <a:solidFill>
                  <a:srgbClr val="FF0000"/>
                </a:solidFill>
              </a:rPr>
              <a:t> Interviewing</a:t>
            </a:r>
            <a:r>
              <a:rPr lang="en-US" dirty="0"/>
              <a:t>. </a:t>
            </a:r>
          </a:p>
          <a:p>
            <a:endParaRPr lang="en-US" dirty="0">
              <a:solidFill>
                <a:srgbClr val="FF0000"/>
              </a:solidFill>
            </a:endParaRPr>
          </a:p>
          <a:p>
            <a:r>
              <a:rPr lang="en-US" b="1" dirty="0">
                <a:solidFill>
                  <a:srgbClr val="FF0000"/>
                </a:solidFill>
              </a:rPr>
              <a:t>For example</a:t>
            </a:r>
            <a:r>
              <a:rPr lang="en-US" dirty="0">
                <a:solidFill>
                  <a:srgbClr val="FF0000"/>
                </a:solidFill>
              </a:rPr>
              <a:t>:</a:t>
            </a:r>
            <a:r>
              <a:rPr lang="en-US" baseline="0" dirty="0">
                <a:solidFill>
                  <a:srgbClr val="FF0000"/>
                </a:solidFill>
              </a:rPr>
              <a:t> </a:t>
            </a:r>
            <a:r>
              <a:rPr lang="en-US" baseline="0" dirty="0"/>
              <a:t>A patient discloses “I really love my husband. He is a great provider, but he gets so upset when I drink. Sometimes I just think it’s best to drink when he isn’t around.” As the provider, you could respond with “It sounds like your marriage is important to you, but I’m also hearing that your husband prefers that you not drink. Is that correct?” This will help shift the patient’s thoughts to see that while she enjoys drinking alcohol, she also enjoys being married and really cares what her husband thinks of her choices. </a:t>
            </a:r>
          </a:p>
          <a:p>
            <a:r>
              <a:rPr lang="en-US" dirty="0">
                <a:solidFill>
                  <a:srgbClr val="FF0000"/>
                </a:solidFill>
              </a:rPr>
              <a:t>HOW do we create</a:t>
            </a:r>
            <a:r>
              <a:rPr lang="en-US" baseline="0" dirty="0">
                <a:solidFill>
                  <a:srgbClr val="FF0000"/>
                </a:solidFill>
              </a:rPr>
              <a:t> this discrepancy?</a:t>
            </a:r>
          </a:p>
          <a:p>
            <a:r>
              <a:rPr lang="en-US" dirty="0">
                <a:solidFill>
                  <a:srgbClr val="FF0000"/>
                </a:solidFill>
              </a:rPr>
              <a:t>The goal of most treatment is to “comfort the afflicted”.   The goal of Motivational Interviewing is to “afflict the comfortable” </a:t>
            </a:r>
            <a:r>
              <a:rPr lang="en-US" dirty="0"/>
              <a:t>by helping the patient recognize the distance between where they are and where they want to be.</a:t>
            </a:r>
          </a:p>
          <a:p>
            <a:r>
              <a:rPr lang="en-US" baseline="0" dirty="0"/>
              <a:t>Let’s go back to the example of the patient’s husband who does not want her to drink so much.  </a:t>
            </a:r>
          </a:p>
          <a:p>
            <a:endParaRPr lang="en-US" dirty="0">
              <a:solidFill>
                <a:srgbClr val="FF0000"/>
              </a:solidFill>
            </a:endParaRPr>
          </a:p>
          <a:p>
            <a:r>
              <a:rPr lang="en-US" baseline="0" dirty="0">
                <a:solidFill>
                  <a:srgbClr val="FF0000"/>
                </a:solidFill>
              </a:rPr>
              <a:t>To create cognitive dissonance</a:t>
            </a:r>
            <a:r>
              <a:rPr lang="en-US" baseline="0" dirty="0"/>
              <a:t> the provider could say: “I’m hearing you say you love your husband, but that he doesn’t like it when you drink. I also understand that you enjoy drinking wine and prefer to continue to do so. What are the good things about your marriage?” (Allow the patient time to list several good things.) Once the patient has listed all the good things about her marriage, ask her the good things about drinking. </a:t>
            </a:r>
          </a:p>
          <a:p>
            <a:r>
              <a:rPr lang="en-US" baseline="0" dirty="0">
                <a:solidFill>
                  <a:srgbClr val="FF0000"/>
                </a:solidFill>
              </a:rPr>
              <a:t>The goal here is </a:t>
            </a:r>
            <a:r>
              <a:rPr lang="en-US" baseline="0" dirty="0"/>
              <a:t>to have more good things about her marriage than about drinking. When she sees that she has more positive things about her marriage than about drinking wine, you have helped to create discrepancy.</a:t>
            </a:r>
          </a:p>
          <a:p>
            <a:endParaRPr lang="en-US" baseline="0" dirty="0">
              <a:solidFill>
                <a:srgbClr val="FF0000"/>
              </a:solidFill>
            </a:endParaRPr>
          </a:p>
          <a:p>
            <a:r>
              <a:rPr lang="en-US" baseline="0" dirty="0">
                <a:solidFill>
                  <a:srgbClr val="FF0000"/>
                </a:solidFill>
              </a:rPr>
              <a:t>Now</a:t>
            </a:r>
            <a:r>
              <a:rPr lang="en-US" baseline="0" dirty="0"/>
              <a:t> you can talk with the patient about where to go from here.</a:t>
            </a:r>
            <a:endParaRPr lang="en-US" dirty="0"/>
          </a:p>
          <a:p>
            <a:endParaRPr lang="en-US" dirty="0"/>
          </a:p>
        </p:txBody>
      </p:sp>
      <p:sp>
        <p:nvSpPr>
          <p:cNvPr id="4" name="Slide Number Placeholder 3"/>
          <p:cNvSpPr>
            <a:spLocks noGrp="1"/>
          </p:cNvSpPr>
          <p:nvPr>
            <p:ph type="sldNum" sz="quarter" idx="10"/>
          </p:nvPr>
        </p:nvSpPr>
        <p:spPr/>
        <p:txBody>
          <a:bodyPr/>
          <a:lstStyle/>
          <a:p>
            <a:fld id="{C93A9CB1-DAC8-4750-A2AC-91DC1DEE8796}" type="slidenum">
              <a:rPr lang="en-US" smtClean="0"/>
              <a:t>7</a:t>
            </a:fld>
            <a:endParaRPr lang="en-US"/>
          </a:p>
        </p:txBody>
      </p:sp>
    </p:spTree>
    <p:extLst>
      <p:ext uri="{BB962C8B-B14F-4D97-AF65-F5344CB8AC3E}">
        <p14:creationId xmlns:p14="http://schemas.microsoft.com/office/powerpoint/2010/main" val="3547863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C93A9CB1-DAC8-4750-A2AC-91DC1DEE8796}" type="slidenum">
              <a:rPr lang="en-US" smtClean="0"/>
              <a:t>8</a:t>
            </a:fld>
            <a:endParaRPr lang="en-US"/>
          </a:p>
        </p:txBody>
      </p:sp>
    </p:spTree>
    <p:extLst>
      <p:ext uri="{BB962C8B-B14F-4D97-AF65-F5344CB8AC3E}">
        <p14:creationId xmlns:p14="http://schemas.microsoft.com/office/powerpoint/2010/main" val="559036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5490">
              <a:defRPr/>
            </a:pPr>
            <a:r>
              <a:rPr lang="en-US" dirty="0">
                <a:solidFill>
                  <a:srgbClr val="FF0000"/>
                </a:solidFill>
              </a:rPr>
              <a:t>The</a:t>
            </a:r>
            <a:r>
              <a:rPr lang="en-US" baseline="0" dirty="0">
                <a:solidFill>
                  <a:srgbClr val="FF0000"/>
                </a:solidFill>
              </a:rPr>
              <a:t> first principle </a:t>
            </a:r>
            <a:r>
              <a:rPr lang="en-US" baseline="0" dirty="0"/>
              <a:t>of Motivational Interviewing is</a:t>
            </a:r>
            <a:r>
              <a:rPr lang="en-US" baseline="0" dirty="0">
                <a:solidFill>
                  <a:srgbClr val="FF0000"/>
                </a:solidFill>
              </a:rPr>
              <a:t> EMPATHY</a:t>
            </a:r>
            <a:r>
              <a:rPr lang="en-US" baseline="0" dirty="0"/>
              <a:t>. </a:t>
            </a:r>
          </a:p>
          <a:p>
            <a:pPr defTabSz="935490">
              <a:defRPr/>
            </a:pPr>
            <a:endParaRPr lang="en-US" dirty="0">
              <a:solidFill>
                <a:srgbClr val="FF0000"/>
              </a:solidFill>
            </a:endParaRPr>
          </a:p>
          <a:p>
            <a:pPr defTabSz="935490">
              <a:defRPr/>
            </a:pPr>
            <a:r>
              <a:rPr lang="en-US" baseline="0" dirty="0">
                <a:solidFill>
                  <a:srgbClr val="FF0000"/>
                </a:solidFill>
              </a:rPr>
              <a:t>Empathy means </a:t>
            </a:r>
            <a:r>
              <a:rPr lang="en-US" baseline="0" dirty="0"/>
              <a:t>you s</a:t>
            </a:r>
            <a:r>
              <a:rPr lang="en-US" dirty="0"/>
              <a:t>ee</a:t>
            </a:r>
            <a:r>
              <a:rPr lang="en-US" baseline="0" dirty="0"/>
              <a:t> the world through the patient’s eyes and think about things in the same way the patient would.</a:t>
            </a:r>
          </a:p>
          <a:p>
            <a:pPr defTabSz="935490">
              <a:defRPr/>
            </a:pPr>
            <a:endParaRPr lang="en-US" dirty="0"/>
          </a:p>
          <a:p>
            <a:pPr defTabSz="935490">
              <a:defRPr/>
            </a:pPr>
            <a:r>
              <a:rPr lang="en-US" baseline="0" dirty="0">
                <a:solidFill>
                  <a:srgbClr val="FF0000"/>
                </a:solidFill>
              </a:rPr>
              <a:t>Empathy means </a:t>
            </a:r>
            <a:r>
              <a:rPr lang="en-US" baseline="0" dirty="0"/>
              <a:t>you can see or understand how the patient sees a situation. </a:t>
            </a:r>
            <a:r>
              <a:rPr lang="en-US" baseline="0" dirty="0">
                <a:solidFill>
                  <a:srgbClr val="FF0000"/>
                </a:solidFill>
              </a:rPr>
              <a:t>However, it does not mean</a:t>
            </a:r>
            <a:r>
              <a:rPr lang="en-US" baseline="0" dirty="0"/>
              <a:t> you are agreeing with their view.</a:t>
            </a:r>
          </a:p>
          <a:p>
            <a:pPr defTabSz="935490">
              <a:defRPr/>
            </a:pPr>
            <a:endParaRPr lang="en-US" dirty="0"/>
          </a:p>
          <a:p>
            <a:pPr defTabSz="935490">
              <a:defRPr/>
            </a:pPr>
            <a:r>
              <a:rPr lang="en-US" dirty="0"/>
              <a:t>Read examples from the slide!</a:t>
            </a:r>
            <a:endParaRPr lang="en-US" baseline="0" dirty="0"/>
          </a:p>
          <a:p>
            <a:pPr defTabSz="924916">
              <a:defRPr/>
            </a:pPr>
            <a:endParaRPr lang="en-US" dirty="0"/>
          </a:p>
        </p:txBody>
      </p:sp>
      <p:sp>
        <p:nvSpPr>
          <p:cNvPr id="4" name="Slide Number Placeholder 3"/>
          <p:cNvSpPr>
            <a:spLocks noGrp="1"/>
          </p:cNvSpPr>
          <p:nvPr>
            <p:ph type="sldNum" sz="quarter" idx="10"/>
          </p:nvPr>
        </p:nvSpPr>
        <p:spPr/>
        <p:txBody>
          <a:bodyPr/>
          <a:lstStyle/>
          <a:p>
            <a:fld id="{C93A9CB1-DAC8-4750-A2AC-91DC1DEE8796}" type="slidenum">
              <a:rPr lang="en-US" smtClean="0"/>
              <a:t>9</a:t>
            </a:fld>
            <a:endParaRPr lang="en-US"/>
          </a:p>
        </p:txBody>
      </p:sp>
    </p:spTree>
    <p:extLst>
      <p:ext uri="{BB962C8B-B14F-4D97-AF65-F5344CB8AC3E}">
        <p14:creationId xmlns:p14="http://schemas.microsoft.com/office/powerpoint/2010/main" val="3630047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0061797-08A1-4573-AF1F-33F24D55C83B}"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D58B6-2F92-40AC-9D47-E39BE3216CF1}" type="slidenum">
              <a:rPr lang="en-US" smtClean="0"/>
              <a:t>‹#›</a:t>
            </a:fld>
            <a:endParaRPr lang="en-US"/>
          </a:p>
        </p:txBody>
      </p:sp>
    </p:spTree>
    <p:extLst>
      <p:ext uri="{BB962C8B-B14F-4D97-AF65-F5344CB8AC3E}">
        <p14:creationId xmlns:p14="http://schemas.microsoft.com/office/powerpoint/2010/main" val="1455060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061797-08A1-4573-AF1F-33F24D55C83B}"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D58B6-2F92-40AC-9D47-E39BE3216CF1}" type="slidenum">
              <a:rPr lang="en-US" smtClean="0"/>
              <a:t>‹#›</a:t>
            </a:fld>
            <a:endParaRPr lang="en-US"/>
          </a:p>
        </p:txBody>
      </p:sp>
    </p:spTree>
    <p:extLst>
      <p:ext uri="{BB962C8B-B14F-4D97-AF65-F5344CB8AC3E}">
        <p14:creationId xmlns:p14="http://schemas.microsoft.com/office/powerpoint/2010/main" val="1821358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061797-08A1-4573-AF1F-33F24D55C83B}"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D58B6-2F92-40AC-9D47-E39BE3216CF1}" type="slidenum">
              <a:rPr lang="en-US" smtClean="0"/>
              <a:t>‹#›</a:t>
            </a:fld>
            <a:endParaRPr lang="en-US"/>
          </a:p>
        </p:txBody>
      </p:sp>
    </p:spTree>
    <p:extLst>
      <p:ext uri="{BB962C8B-B14F-4D97-AF65-F5344CB8AC3E}">
        <p14:creationId xmlns:p14="http://schemas.microsoft.com/office/powerpoint/2010/main" val="1392664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57F639C-63BD-D447-8DBD-9E48333D8438}"/>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3858793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4E01E94C-7E3C-B04A-8ECF-3FCDB9B05B51}"/>
              </a:ext>
            </a:extLst>
          </p:cNvPr>
          <p:cNvSpPr>
            <a:spLocks noGrp="1" noChangeAspect="1"/>
          </p:cNvSpPr>
          <p:nvPr>
            <p:ph type="pic" sz="quarter" idx="10"/>
          </p:nvPr>
        </p:nvSpPr>
        <p:spPr>
          <a:xfrm>
            <a:off x="0" y="584200"/>
            <a:ext cx="12192000" cy="3536108"/>
          </a:xfrm>
          <a:prstGeom prst="rect">
            <a:avLst/>
          </a:prstGeom>
        </p:spPr>
        <p:txBody>
          <a:bodyPr/>
          <a:lstStyle/>
          <a:p>
            <a:endParaRPr lang="en-US" dirty="0"/>
          </a:p>
        </p:txBody>
      </p:sp>
      <p:cxnSp>
        <p:nvCxnSpPr>
          <p:cNvPr id="8" name="Straight Connector 7">
            <a:extLst>
              <a:ext uri="{FF2B5EF4-FFF2-40B4-BE49-F238E27FC236}">
                <a16:creationId xmlns:a16="http://schemas.microsoft.com/office/drawing/2014/main" id="{75FFF73C-0BE9-5E42-8C73-12FDC19DDB88}"/>
              </a:ext>
            </a:extLst>
          </p:cNvPr>
          <p:cNvCxnSpPr>
            <a:cxnSpLocks/>
          </p:cNvCxnSpPr>
          <p:nvPr userDrawn="1"/>
        </p:nvCxnSpPr>
        <p:spPr>
          <a:xfrm>
            <a:off x="253388" y="584200"/>
            <a:ext cx="1167787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Content Placeholder 27"/>
          <p:cNvSpPr>
            <a:spLocks noGrp="1"/>
          </p:cNvSpPr>
          <p:nvPr>
            <p:ph sz="quarter" idx="20" hasCustomPrompt="1"/>
          </p:nvPr>
        </p:nvSpPr>
        <p:spPr>
          <a:xfrm>
            <a:off x="1189820" y="3205908"/>
            <a:ext cx="2341050" cy="2996588"/>
          </a:xfrm>
          <a:prstGeom prst="rect">
            <a:avLst/>
          </a:prstGeom>
          <a:solidFill>
            <a:schemeClr val="accent1">
              <a:lumMod val="75000"/>
            </a:schemeClr>
          </a:solidFill>
        </p:spPr>
        <p:txBody>
          <a:bodyPr/>
          <a:lstStyle>
            <a:lvl1pPr marL="0" indent="0">
              <a:buNone/>
              <a:defRPr/>
            </a:lvl1pPr>
          </a:lstStyle>
          <a:p>
            <a:pPr lvl="0"/>
            <a:r>
              <a:rPr lang="en-US" dirty="0"/>
              <a:t> </a:t>
            </a:r>
          </a:p>
        </p:txBody>
      </p:sp>
      <p:sp>
        <p:nvSpPr>
          <p:cNvPr id="10" name="Content Placeholder 27"/>
          <p:cNvSpPr>
            <a:spLocks noGrp="1"/>
          </p:cNvSpPr>
          <p:nvPr>
            <p:ph sz="quarter" idx="21" hasCustomPrompt="1"/>
          </p:nvPr>
        </p:nvSpPr>
        <p:spPr>
          <a:xfrm>
            <a:off x="3677832" y="3211416"/>
            <a:ext cx="2341050" cy="2996588"/>
          </a:xfrm>
          <a:prstGeom prst="rect">
            <a:avLst/>
          </a:prstGeom>
          <a:solidFill>
            <a:schemeClr val="accent1"/>
          </a:solidFill>
        </p:spPr>
        <p:txBody>
          <a:bodyPr/>
          <a:lstStyle>
            <a:lvl1pPr marL="0" indent="0">
              <a:buNone/>
              <a:defRPr/>
            </a:lvl1pPr>
          </a:lstStyle>
          <a:p>
            <a:pPr lvl="0"/>
            <a:r>
              <a:rPr lang="en-US" dirty="0"/>
              <a:t> </a:t>
            </a:r>
          </a:p>
        </p:txBody>
      </p:sp>
      <p:sp>
        <p:nvSpPr>
          <p:cNvPr id="11" name="Content Placeholder 27"/>
          <p:cNvSpPr>
            <a:spLocks noGrp="1"/>
          </p:cNvSpPr>
          <p:nvPr>
            <p:ph sz="quarter" idx="22" hasCustomPrompt="1"/>
          </p:nvPr>
        </p:nvSpPr>
        <p:spPr>
          <a:xfrm>
            <a:off x="6179025" y="3218608"/>
            <a:ext cx="2341050" cy="2996588"/>
          </a:xfrm>
          <a:prstGeom prst="rect">
            <a:avLst/>
          </a:prstGeom>
          <a:solidFill>
            <a:schemeClr val="accent2"/>
          </a:solidFill>
        </p:spPr>
        <p:txBody>
          <a:bodyPr/>
          <a:lstStyle>
            <a:lvl1pPr marL="0" indent="0">
              <a:buNone/>
              <a:defRPr/>
            </a:lvl1pPr>
          </a:lstStyle>
          <a:p>
            <a:pPr lvl="0"/>
            <a:r>
              <a:rPr lang="en-US" dirty="0"/>
              <a:t> </a:t>
            </a:r>
          </a:p>
        </p:txBody>
      </p:sp>
      <p:sp>
        <p:nvSpPr>
          <p:cNvPr id="13" name="Content Placeholder 27"/>
          <p:cNvSpPr>
            <a:spLocks noGrp="1"/>
          </p:cNvSpPr>
          <p:nvPr>
            <p:ph sz="quarter" idx="23" hasCustomPrompt="1"/>
          </p:nvPr>
        </p:nvSpPr>
        <p:spPr>
          <a:xfrm>
            <a:off x="8634375" y="3218608"/>
            <a:ext cx="2341050" cy="2996588"/>
          </a:xfrm>
          <a:prstGeom prst="rect">
            <a:avLst/>
          </a:prstGeom>
          <a:solidFill>
            <a:schemeClr val="accent6"/>
          </a:solidFill>
        </p:spPr>
        <p:txBody>
          <a:bodyPr/>
          <a:lstStyle>
            <a:lvl1pPr marL="0" indent="0">
              <a:buNone/>
              <a:defRPr/>
            </a:lvl1pPr>
          </a:lstStyle>
          <a:p>
            <a:pPr lvl="0"/>
            <a:r>
              <a:rPr lang="en-US" dirty="0"/>
              <a:t> </a:t>
            </a:r>
          </a:p>
        </p:txBody>
      </p:sp>
      <p:sp>
        <p:nvSpPr>
          <p:cNvPr id="18" name="Text Placeholder 2"/>
          <p:cNvSpPr>
            <a:spLocks noGrp="1"/>
          </p:cNvSpPr>
          <p:nvPr>
            <p:ph type="body" sz="quarter" idx="13"/>
          </p:nvPr>
        </p:nvSpPr>
        <p:spPr>
          <a:xfrm>
            <a:off x="1349784" y="4264924"/>
            <a:ext cx="2042723" cy="1846659"/>
          </a:xfrm>
          <a:prstGeom prst="rect">
            <a:avLst/>
          </a:prstGeom>
        </p:spPr>
        <p:txBody>
          <a:bodyPr>
            <a:normAutofit/>
          </a:bodyPr>
          <a:lstStyle>
            <a:lvl1pPr marL="0" indent="0">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a:t>
            </a:r>
          </a:p>
        </p:txBody>
      </p:sp>
      <p:sp>
        <p:nvSpPr>
          <p:cNvPr id="19" name="Text Placeholder 2"/>
          <p:cNvSpPr>
            <a:spLocks noGrp="1"/>
          </p:cNvSpPr>
          <p:nvPr>
            <p:ph type="body" sz="quarter" idx="24"/>
          </p:nvPr>
        </p:nvSpPr>
        <p:spPr>
          <a:xfrm>
            <a:off x="3813584" y="4262648"/>
            <a:ext cx="2042723" cy="1846659"/>
          </a:xfrm>
          <a:prstGeom prst="rect">
            <a:avLst/>
          </a:prstGeom>
        </p:spPr>
        <p:txBody>
          <a:bodyPr>
            <a:normAutofit/>
          </a:bodyPr>
          <a:lstStyle>
            <a:lvl1pPr marL="0" indent="0">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a:t>
            </a:r>
          </a:p>
        </p:txBody>
      </p:sp>
      <p:sp>
        <p:nvSpPr>
          <p:cNvPr id="20" name="Text Placeholder 2"/>
          <p:cNvSpPr>
            <a:spLocks noGrp="1"/>
          </p:cNvSpPr>
          <p:nvPr>
            <p:ph type="body" sz="quarter" idx="25"/>
          </p:nvPr>
        </p:nvSpPr>
        <p:spPr>
          <a:xfrm>
            <a:off x="6328184" y="4262648"/>
            <a:ext cx="2042723" cy="1846659"/>
          </a:xfrm>
          <a:prstGeom prst="rect">
            <a:avLst/>
          </a:prstGeom>
        </p:spPr>
        <p:txBody>
          <a:bodyPr>
            <a:normAutofit/>
          </a:bodyPr>
          <a:lstStyle>
            <a:lvl1pPr marL="0" indent="0">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a:t>
            </a:r>
          </a:p>
        </p:txBody>
      </p:sp>
      <p:sp>
        <p:nvSpPr>
          <p:cNvPr id="21" name="Text Placeholder 2"/>
          <p:cNvSpPr>
            <a:spLocks noGrp="1"/>
          </p:cNvSpPr>
          <p:nvPr>
            <p:ph type="body" sz="quarter" idx="26"/>
          </p:nvPr>
        </p:nvSpPr>
        <p:spPr>
          <a:xfrm>
            <a:off x="8779284" y="4262648"/>
            <a:ext cx="2042723" cy="1846659"/>
          </a:xfrm>
          <a:prstGeom prst="rect">
            <a:avLst/>
          </a:prstGeom>
        </p:spPr>
        <p:txBody>
          <a:bodyPr>
            <a:normAutofit/>
          </a:bodyPr>
          <a:lstStyle>
            <a:lvl1pPr marL="0" indent="0">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a:t>
            </a:r>
          </a:p>
        </p:txBody>
      </p:sp>
      <p:sp>
        <p:nvSpPr>
          <p:cNvPr id="3" name="Picture Placeholder 2"/>
          <p:cNvSpPr>
            <a:spLocks noGrp="1"/>
          </p:cNvSpPr>
          <p:nvPr>
            <p:ph type="pic" sz="quarter" idx="27" hasCustomPrompt="1"/>
          </p:nvPr>
        </p:nvSpPr>
        <p:spPr>
          <a:xfrm>
            <a:off x="1917700" y="3327400"/>
            <a:ext cx="876300" cy="820738"/>
          </a:xfrm>
          <a:prstGeom prst="rect">
            <a:avLst/>
          </a:prstGeom>
        </p:spPr>
        <p:txBody>
          <a:bodyPr/>
          <a:lstStyle>
            <a:lvl1pPr marL="0" indent="0">
              <a:buNone/>
              <a:defRPr/>
            </a:lvl1pPr>
          </a:lstStyle>
          <a:p>
            <a:r>
              <a:rPr lang="en-US" dirty="0"/>
              <a:t> </a:t>
            </a:r>
          </a:p>
        </p:txBody>
      </p:sp>
      <p:sp>
        <p:nvSpPr>
          <p:cNvPr id="22" name="Picture Placeholder 2"/>
          <p:cNvSpPr>
            <a:spLocks noGrp="1"/>
          </p:cNvSpPr>
          <p:nvPr>
            <p:ph type="pic" sz="quarter" idx="28" hasCustomPrompt="1"/>
          </p:nvPr>
        </p:nvSpPr>
        <p:spPr>
          <a:xfrm>
            <a:off x="4406900" y="3327400"/>
            <a:ext cx="876300" cy="820738"/>
          </a:xfrm>
          <a:prstGeom prst="rect">
            <a:avLst/>
          </a:prstGeom>
        </p:spPr>
        <p:txBody>
          <a:bodyPr/>
          <a:lstStyle>
            <a:lvl1pPr marL="0" indent="0">
              <a:buNone/>
              <a:defRPr/>
            </a:lvl1pPr>
          </a:lstStyle>
          <a:p>
            <a:r>
              <a:rPr lang="en-US" dirty="0"/>
              <a:t> </a:t>
            </a:r>
          </a:p>
        </p:txBody>
      </p:sp>
      <p:sp>
        <p:nvSpPr>
          <p:cNvPr id="23" name="Picture Placeholder 2"/>
          <p:cNvSpPr>
            <a:spLocks noGrp="1" noChangeAspect="1"/>
          </p:cNvSpPr>
          <p:nvPr>
            <p:ph type="pic" sz="quarter" idx="29" hasCustomPrompt="1"/>
          </p:nvPr>
        </p:nvSpPr>
        <p:spPr>
          <a:xfrm>
            <a:off x="6908800" y="3327400"/>
            <a:ext cx="876300" cy="820738"/>
          </a:xfrm>
          <a:prstGeom prst="rect">
            <a:avLst/>
          </a:prstGeom>
        </p:spPr>
        <p:txBody>
          <a:bodyPr/>
          <a:lstStyle>
            <a:lvl1pPr marL="0" indent="0">
              <a:buNone/>
              <a:defRPr/>
            </a:lvl1pPr>
          </a:lstStyle>
          <a:p>
            <a:r>
              <a:rPr lang="en-US" dirty="0"/>
              <a:t> </a:t>
            </a:r>
          </a:p>
        </p:txBody>
      </p:sp>
      <p:sp>
        <p:nvSpPr>
          <p:cNvPr id="24" name="Picture Placeholder 2"/>
          <p:cNvSpPr>
            <a:spLocks noGrp="1"/>
          </p:cNvSpPr>
          <p:nvPr>
            <p:ph type="pic" sz="quarter" idx="30" hasCustomPrompt="1"/>
          </p:nvPr>
        </p:nvSpPr>
        <p:spPr>
          <a:xfrm>
            <a:off x="9372600" y="3327400"/>
            <a:ext cx="876300" cy="820738"/>
          </a:xfrm>
          <a:prstGeom prst="rect">
            <a:avLst/>
          </a:prstGeom>
        </p:spPr>
        <p:txBody>
          <a:bodyPr/>
          <a:lstStyle>
            <a:lvl1pPr marL="0" indent="0">
              <a:buNone/>
              <a:defRPr/>
            </a:lvl1pPr>
          </a:lstStyle>
          <a:p>
            <a:r>
              <a:rPr lang="en-US" dirty="0"/>
              <a:t> </a:t>
            </a:r>
          </a:p>
        </p:txBody>
      </p:sp>
      <p:sp>
        <p:nvSpPr>
          <p:cNvPr id="28" name="Text Placeholder 19"/>
          <p:cNvSpPr>
            <a:spLocks noGrp="1"/>
          </p:cNvSpPr>
          <p:nvPr>
            <p:ph type="body" sz="quarter" idx="16"/>
          </p:nvPr>
        </p:nvSpPr>
        <p:spPr>
          <a:xfrm>
            <a:off x="1292225" y="1430338"/>
            <a:ext cx="9594850" cy="1041400"/>
          </a:xfrm>
          <a:prstGeom prst="rect">
            <a:avLst/>
          </a:prstGeom>
        </p:spPr>
        <p:txBody>
          <a:bodyPr anchor="ctr" anchorCtr="0">
            <a:normAutofit/>
          </a:bodyPr>
          <a:lstStyle>
            <a:lvl1pPr marL="0" indent="0" algn="ctr">
              <a:buNone/>
              <a:defRPr sz="3600"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04542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43000" fill="hold" grpId="0" nodeType="withEffect">
                                  <p:stCondLst>
                                    <p:cond delay="300"/>
                                  </p:stCondLst>
                                  <p:childTnLst>
                                    <p:set>
                                      <p:cBhvr>
                                        <p:cTn id="6" dur="1" fill="hold">
                                          <p:stCondLst>
                                            <p:cond delay="0"/>
                                          </p:stCondLst>
                                        </p:cTn>
                                        <p:tgtEl>
                                          <p:spTgt spid="28">
                                            <p:txEl>
                                              <p:pRg st="0" end="0"/>
                                            </p:txEl>
                                          </p:spTgt>
                                        </p:tgtEl>
                                        <p:attrNameLst>
                                          <p:attrName>style.visibility</p:attrName>
                                        </p:attrNameLst>
                                      </p:cBhvr>
                                      <p:to>
                                        <p:strVal val="visible"/>
                                      </p:to>
                                    </p:set>
                                    <p:anim calcmode="lin" valueType="num">
                                      <p:cBhvr additive="base">
                                        <p:cTn id="7" dur="125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8" dur="125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5300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250" fill="hold"/>
                                        <p:tgtEl>
                                          <p:spTgt spid="9"/>
                                        </p:tgtEl>
                                        <p:attrNameLst>
                                          <p:attrName>ppt_x</p:attrName>
                                        </p:attrNameLst>
                                      </p:cBhvr>
                                      <p:tavLst>
                                        <p:tav tm="0">
                                          <p:val>
                                            <p:strVal val="#ppt_x"/>
                                          </p:val>
                                        </p:tav>
                                        <p:tav tm="100000">
                                          <p:val>
                                            <p:strVal val="#ppt_x"/>
                                          </p:val>
                                        </p:tav>
                                      </p:tavLst>
                                    </p:anim>
                                    <p:anim calcmode="lin" valueType="num">
                                      <p:cBhvr additive="base">
                                        <p:cTn id="14" dur="1250" fill="hold"/>
                                        <p:tgtEl>
                                          <p:spTgt spid="9"/>
                                        </p:tgtEl>
                                        <p:attrNameLst>
                                          <p:attrName>ppt_y</p:attrName>
                                        </p:attrNameLst>
                                      </p:cBhvr>
                                      <p:tavLst>
                                        <p:tav tm="0">
                                          <p:val>
                                            <p:strVal val="1+#ppt_h/2"/>
                                          </p:val>
                                        </p:tav>
                                        <p:tav tm="100000">
                                          <p:val>
                                            <p:strVal val="#ppt_y"/>
                                          </p:val>
                                        </p:tav>
                                      </p:tavLst>
                                    </p:anim>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decel="5300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250" fill="hold"/>
                                        <p:tgtEl>
                                          <p:spTgt spid="10"/>
                                        </p:tgtEl>
                                        <p:attrNameLst>
                                          <p:attrName>ppt_x</p:attrName>
                                        </p:attrNameLst>
                                      </p:cBhvr>
                                      <p:tavLst>
                                        <p:tav tm="0">
                                          <p:val>
                                            <p:strVal val="#ppt_x"/>
                                          </p:val>
                                        </p:tav>
                                        <p:tav tm="100000">
                                          <p:val>
                                            <p:strVal val="#ppt_x"/>
                                          </p:val>
                                        </p:tav>
                                      </p:tavLst>
                                    </p:anim>
                                    <p:anim calcmode="lin" valueType="num">
                                      <p:cBhvr additive="base">
                                        <p:cTn id="28" dur="125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1250"/>
                            </p:stCondLst>
                            <p:childTnLst>
                              <p:par>
                                <p:cTn id="30" presetID="10"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par>
                          <p:cTn id="33" fill="hold">
                            <p:stCondLst>
                              <p:cond delay="1750"/>
                            </p:stCondLst>
                            <p:childTnLst>
                              <p:par>
                                <p:cTn id="34" presetID="10" presetClass="entr" presetSubtype="0" fill="hold" grpId="0" nodeType="afterEffect">
                                  <p:stCondLst>
                                    <p:cond delay="0"/>
                                  </p:st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fade">
                                      <p:cBhvr>
                                        <p:cTn id="36" dur="500"/>
                                        <p:tgtEl>
                                          <p:spTgt spid="19">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decel="5300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1250" fill="hold"/>
                                        <p:tgtEl>
                                          <p:spTgt spid="11"/>
                                        </p:tgtEl>
                                        <p:attrNameLst>
                                          <p:attrName>ppt_x</p:attrName>
                                        </p:attrNameLst>
                                      </p:cBhvr>
                                      <p:tavLst>
                                        <p:tav tm="0">
                                          <p:val>
                                            <p:strVal val="#ppt_x"/>
                                          </p:val>
                                        </p:tav>
                                        <p:tav tm="100000">
                                          <p:val>
                                            <p:strVal val="#ppt_x"/>
                                          </p:val>
                                        </p:tav>
                                      </p:tavLst>
                                    </p:anim>
                                    <p:anim calcmode="lin" valueType="num">
                                      <p:cBhvr additive="base">
                                        <p:cTn id="42" dur="1250" fill="hold"/>
                                        <p:tgtEl>
                                          <p:spTgt spid="11"/>
                                        </p:tgtEl>
                                        <p:attrNameLst>
                                          <p:attrName>ppt_y</p:attrName>
                                        </p:attrNameLst>
                                      </p:cBhvr>
                                      <p:tavLst>
                                        <p:tav tm="0">
                                          <p:val>
                                            <p:strVal val="1+#ppt_h/2"/>
                                          </p:val>
                                        </p:tav>
                                        <p:tav tm="100000">
                                          <p:val>
                                            <p:strVal val="#ppt_y"/>
                                          </p:val>
                                        </p:tav>
                                      </p:tavLst>
                                    </p:anim>
                                  </p:childTnLst>
                                </p:cTn>
                              </p:par>
                            </p:childTnLst>
                          </p:cTn>
                        </p:par>
                        <p:par>
                          <p:cTn id="43" fill="hold">
                            <p:stCondLst>
                              <p:cond delay="1250"/>
                            </p:stCondLst>
                            <p:childTnLst>
                              <p:par>
                                <p:cTn id="44" presetID="10" presetClass="entr" presetSubtype="0"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par>
                          <p:cTn id="47" fill="hold">
                            <p:stCondLst>
                              <p:cond delay="1750"/>
                            </p:stCondLst>
                            <p:childTnLst>
                              <p:par>
                                <p:cTn id="48" presetID="10" presetClass="entr" presetSubtype="0" fill="hold" grpId="0" nodeType="afterEffect">
                                  <p:stCondLst>
                                    <p:cond delay="0"/>
                                  </p:stCondLst>
                                  <p:childTnLst>
                                    <p:set>
                                      <p:cBhvr>
                                        <p:cTn id="49" dur="1" fill="hold">
                                          <p:stCondLst>
                                            <p:cond delay="0"/>
                                          </p:stCondLst>
                                        </p:cTn>
                                        <p:tgtEl>
                                          <p:spTgt spid="20">
                                            <p:txEl>
                                              <p:pRg st="0" end="0"/>
                                            </p:txEl>
                                          </p:spTgt>
                                        </p:tgtEl>
                                        <p:attrNameLst>
                                          <p:attrName>style.visibility</p:attrName>
                                        </p:attrNameLst>
                                      </p:cBhvr>
                                      <p:to>
                                        <p:strVal val="visible"/>
                                      </p:to>
                                    </p:set>
                                    <p:animEffect transition="in" filter="fade">
                                      <p:cBhvr>
                                        <p:cTn id="50" dur="500"/>
                                        <p:tgtEl>
                                          <p:spTgt spid="20">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decel="5300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1250" fill="hold"/>
                                        <p:tgtEl>
                                          <p:spTgt spid="13"/>
                                        </p:tgtEl>
                                        <p:attrNameLst>
                                          <p:attrName>ppt_x</p:attrName>
                                        </p:attrNameLst>
                                      </p:cBhvr>
                                      <p:tavLst>
                                        <p:tav tm="0">
                                          <p:val>
                                            <p:strVal val="#ppt_x"/>
                                          </p:val>
                                        </p:tav>
                                        <p:tav tm="100000">
                                          <p:val>
                                            <p:strVal val="#ppt_x"/>
                                          </p:val>
                                        </p:tav>
                                      </p:tavLst>
                                    </p:anim>
                                    <p:anim calcmode="lin" valueType="num">
                                      <p:cBhvr additive="base">
                                        <p:cTn id="56" dur="1250" fill="hold"/>
                                        <p:tgtEl>
                                          <p:spTgt spid="13"/>
                                        </p:tgtEl>
                                        <p:attrNameLst>
                                          <p:attrName>ppt_y</p:attrName>
                                        </p:attrNameLst>
                                      </p:cBhvr>
                                      <p:tavLst>
                                        <p:tav tm="0">
                                          <p:val>
                                            <p:strVal val="1+#ppt_h/2"/>
                                          </p:val>
                                        </p:tav>
                                        <p:tav tm="100000">
                                          <p:val>
                                            <p:strVal val="#ppt_y"/>
                                          </p:val>
                                        </p:tav>
                                      </p:tavLst>
                                    </p:anim>
                                  </p:childTnLst>
                                </p:cTn>
                              </p:par>
                            </p:childTnLst>
                          </p:cTn>
                        </p:par>
                        <p:par>
                          <p:cTn id="57" fill="hold">
                            <p:stCondLst>
                              <p:cond delay="1250"/>
                            </p:stCondLst>
                            <p:childTnLst>
                              <p:par>
                                <p:cTn id="58" presetID="10" presetClass="entr" presetSubtype="0" fill="hold" grpId="0" nodeType="afterEffect">
                                  <p:stCondLst>
                                    <p:cond delay="0"/>
                                  </p:stCondLst>
                                  <p:childTnLst>
                                    <p:set>
                                      <p:cBhvr>
                                        <p:cTn id="59" dur="1" fill="hold">
                                          <p:stCondLst>
                                            <p:cond delay="0"/>
                                          </p:stCondLst>
                                        </p:cTn>
                                        <p:tgtEl>
                                          <p:spTgt spid="21">
                                            <p:txEl>
                                              <p:pRg st="0" end="0"/>
                                            </p:txEl>
                                          </p:spTgt>
                                        </p:tgtEl>
                                        <p:attrNameLst>
                                          <p:attrName>style.visibility</p:attrName>
                                        </p:attrNameLst>
                                      </p:cBhvr>
                                      <p:to>
                                        <p:strVal val="visible"/>
                                      </p:to>
                                    </p:set>
                                    <p:animEffect transition="in" filter="fade">
                                      <p:cBhvr>
                                        <p:cTn id="60" dur="500"/>
                                        <p:tgtEl>
                                          <p:spTgt spid="21">
                                            <p:txEl>
                                              <p:pRg st="0" end="0"/>
                                            </p:txEl>
                                          </p:spTgt>
                                        </p:tgtEl>
                                      </p:cBhvr>
                                    </p:animEffect>
                                  </p:childTnLst>
                                </p:cTn>
                              </p:par>
                            </p:childTnLst>
                          </p:cTn>
                        </p:par>
                        <p:par>
                          <p:cTn id="61" fill="hold">
                            <p:stCondLst>
                              <p:cond delay="1750"/>
                            </p:stCondLst>
                            <p:childTnLst>
                              <p:par>
                                <p:cTn id="62" presetID="10" presetClass="entr" presetSubtype="0"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tmplLst>
          <p:tmpl>
            <p:tnLst>
              <p:par>
                <p:cTn presetID="2" presetClass="entr" presetSubtype="4" decel="5300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1250" fill="hold"/>
                        <p:tgtEl>
                          <p:spTgt spid="9"/>
                        </p:tgtEl>
                        <p:attrNameLst>
                          <p:attrName>ppt_x</p:attrName>
                        </p:attrNameLst>
                      </p:cBhvr>
                      <p:tavLst>
                        <p:tav tm="0">
                          <p:val>
                            <p:strVal val="#ppt_x"/>
                          </p:val>
                        </p:tav>
                        <p:tav tm="100000">
                          <p:val>
                            <p:strVal val="#ppt_x"/>
                          </p:val>
                        </p:tav>
                      </p:tavLst>
                    </p:anim>
                    <p:anim calcmode="lin" valueType="num">
                      <p:cBhvr additive="base">
                        <p:cTn dur="1250" fill="hold"/>
                        <p:tgtEl>
                          <p:spTgt spid="9"/>
                        </p:tgtEl>
                        <p:attrNameLst>
                          <p:attrName>ppt_y</p:attrName>
                        </p:attrNameLst>
                      </p:cBhvr>
                      <p:tavLst>
                        <p:tav tm="0">
                          <p:val>
                            <p:strVal val="1+#ppt_h/2"/>
                          </p:val>
                        </p:tav>
                        <p:tav tm="100000">
                          <p:val>
                            <p:strVal val="#ppt_y"/>
                          </p:val>
                        </p:tav>
                      </p:tavLst>
                    </p:anim>
                  </p:childTnLst>
                </p:cTn>
              </p:par>
            </p:tnLst>
          </p:tmpl>
        </p:tmplLst>
      </p:bldP>
      <p:bldP spid="10" grpId="0" animBg="1">
        <p:tmplLst>
          <p:tmpl>
            <p:tnLst>
              <p:par>
                <p:cTn presetID="2" presetClass="entr" presetSubtype="4" decel="5300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250" fill="hold"/>
                        <p:tgtEl>
                          <p:spTgt spid="10"/>
                        </p:tgtEl>
                        <p:attrNameLst>
                          <p:attrName>ppt_x</p:attrName>
                        </p:attrNameLst>
                      </p:cBhvr>
                      <p:tavLst>
                        <p:tav tm="0">
                          <p:val>
                            <p:strVal val="#ppt_x"/>
                          </p:val>
                        </p:tav>
                        <p:tav tm="100000">
                          <p:val>
                            <p:strVal val="#ppt_x"/>
                          </p:val>
                        </p:tav>
                      </p:tavLst>
                    </p:anim>
                    <p:anim calcmode="lin" valueType="num">
                      <p:cBhvr additive="base">
                        <p:cTn dur="125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tmplLst>
          <p:tmpl>
            <p:tnLst>
              <p:par>
                <p:cTn presetID="2" presetClass="entr" presetSubtype="4" decel="5300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1250" fill="hold"/>
                        <p:tgtEl>
                          <p:spTgt spid="11"/>
                        </p:tgtEl>
                        <p:attrNameLst>
                          <p:attrName>ppt_x</p:attrName>
                        </p:attrNameLst>
                      </p:cBhvr>
                      <p:tavLst>
                        <p:tav tm="0">
                          <p:val>
                            <p:strVal val="#ppt_x"/>
                          </p:val>
                        </p:tav>
                        <p:tav tm="100000">
                          <p:val>
                            <p:strVal val="#ppt_x"/>
                          </p:val>
                        </p:tav>
                      </p:tavLst>
                    </p:anim>
                    <p:anim calcmode="lin" valueType="num">
                      <p:cBhvr additive="base">
                        <p:cTn dur="1250" fill="hold"/>
                        <p:tgtEl>
                          <p:spTgt spid="11"/>
                        </p:tgtEl>
                        <p:attrNameLst>
                          <p:attrName>ppt_y</p:attrName>
                        </p:attrNameLst>
                      </p:cBhvr>
                      <p:tavLst>
                        <p:tav tm="0">
                          <p:val>
                            <p:strVal val="1+#ppt_h/2"/>
                          </p:val>
                        </p:tav>
                        <p:tav tm="100000">
                          <p:val>
                            <p:strVal val="#ppt_y"/>
                          </p:val>
                        </p:tav>
                      </p:tavLst>
                    </p:anim>
                  </p:childTnLst>
                </p:cTn>
              </p:par>
            </p:tnLst>
          </p:tmpl>
        </p:tmplLst>
      </p:bldP>
      <p:bldP spid="13" grpId="0" animBg="1">
        <p:tmplLst>
          <p:tmpl>
            <p:tnLst>
              <p:par>
                <p:cTn presetID="2" presetClass="entr" presetSubtype="4" decel="5300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1250" fill="hold"/>
                        <p:tgtEl>
                          <p:spTgt spid="13"/>
                        </p:tgtEl>
                        <p:attrNameLst>
                          <p:attrName>ppt_x</p:attrName>
                        </p:attrNameLst>
                      </p:cBhvr>
                      <p:tavLst>
                        <p:tav tm="0">
                          <p:val>
                            <p:strVal val="#ppt_x"/>
                          </p:val>
                        </p:tav>
                        <p:tav tm="100000">
                          <p:val>
                            <p:strVal val="#ppt_x"/>
                          </p:val>
                        </p:tav>
                      </p:tavLst>
                    </p:anim>
                    <p:anim calcmode="lin" valueType="num">
                      <p:cBhvr additive="base">
                        <p:cTn dur="1250" fill="hold"/>
                        <p:tgtEl>
                          <p:spTgt spid="13"/>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3" grpId="0"/>
      <p:bldP spid="22" grpId="0"/>
      <p:bldP spid="23" grpId="0"/>
      <p:bldP spid="24" grpId="0"/>
      <p:bldP spid="28" grpId="0" build="p">
        <p:tmplLst>
          <p:tmpl lvl="1">
            <p:tnLst>
              <p:par>
                <p:cTn presetID="2" presetClass="entr" presetSubtype="4" decel="43000" fill="hold" nodeType="withEffect">
                  <p:stCondLst>
                    <p:cond delay="30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1250" fill="hold"/>
                        <p:tgtEl>
                          <p:spTgt spid="28"/>
                        </p:tgtEl>
                        <p:attrNameLst>
                          <p:attrName>ppt_x</p:attrName>
                        </p:attrNameLst>
                      </p:cBhvr>
                      <p:tavLst>
                        <p:tav tm="0">
                          <p:val>
                            <p:strVal val="#ppt_x"/>
                          </p:val>
                        </p:tav>
                        <p:tav tm="100000">
                          <p:val>
                            <p:strVal val="#ppt_x"/>
                          </p:val>
                        </p:tav>
                      </p:tavLst>
                    </p:anim>
                    <p:anim calcmode="lin" valueType="num">
                      <p:cBhvr additive="base">
                        <p:cTn dur="1250" fill="hold"/>
                        <p:tgtEl>
                          <p:spTgt spid="2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6092825" y="0"/>
            <a:ext cx="6099175" cy="6858000"/>
          </a:xfrm>
          <a:prstGeom prst="rect">
            <a:avLst/>
          </a:prstGeom>
        </p:spPr>
        <p:txBody>
          <a:bodyPr/>
          <a:lstStyle/>
          <a:p>
            <a:endParaRPr lang="en-US"/>
          </a:p>
        </p:txBody>
      </p:sp>
    </p:spTree>
    <p:extLst>
      <p:ext uri="{BB962C8B-B14F-4D97-AF65-F5344CB8AC3E}">
        <p14:creationId xmlns:p14="http://schemas.microsoft.com/office/powerpoint/2010/main" val="345793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6000" fill="hold" grpId="0" nodeType="withEffect" nodePh="1">
                                  <p:stCondLst>
                                    <p:cond delay="3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1+#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061797-08A1-4573-AF1F-33F24D55C83B}"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D58B6-2F92-40AC-9D47-E39BE3216CF1}" type="slidenum">
              <a:rPr lang="en-US" smtClean="0"/>
              <a:t>‹#›</a:t>
            </a:fld>
            <a:endParaRPr lang="en-US"/>
          </a:p>
        </p:txBody>
      </p:sp>
    </p:spTree>
    <p:extLst>
      <p:ext uri="{BB962C8B-B14F-4D97-AF65-F5344CB8AC3E}">
        <p14:creationId xmlns:p14="http://schemas.microsoft.com/office/powerpoint/2010/main" val="3484331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061797-08A1-4573-AF1F-33F24D55C83B}"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D58B6-2F92-40AC-9D47-E39BE3216CF1}" type="slidenum">
              <a:rPr lang="en-US" smtClean="0"/>
              <a:t>‹#›</a:t>
            </a:fld>
            <a:endParaRPr lang="en-US"/>
          </a:p>
        </p:txBody>
      </p:sp>
    </p:spTree>
    <p:extLst>
      <p:ext uri="{BB962C8B-B14F-4D97-AF65-F5344CB8AC3E}">
        <p14:creationId xmlns:p14="http://schemas.microsoft.com/office/powerpoint/2010/main" val="112823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061797-08A1-4573-AF1F-33F24D55C83B}"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ED58B6-2F92-40AC-9D47-E39BE3216CF1}" type="slidenum">
              <a:rPr lang="en-US" smtClean="0"/>
              <a:t>‹#›</a:t>
            </a:fld>
            <a:endParaRPr lang="en-US"/>
          </a:p>
        </p:txBody>
      </p:sp>
    </p:spTree>
    <p:extLst>
      <p:ext uri="{BB962C8B-B14F-4D97-AF65-F5344CB8AC3E}">
        <p14:creationId xmlns:p14="http://schemas.microsoft.com/office/powerpoint/2010/main" val="1662374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061797-08A1-4573-AF1F-33F24D55C83B}" type="datetimeFigureOut">
              <a:rPr lang="en-US" smtClean="0"/>
              <a:t>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ED58B6-2F92-40AC-9D47-E39BE3216CF1}" type="slidenum">
              <a:rPr lang="en-US" smtClean="0"/>
              <a:t>‹#›</a:t>
            </a:fld>
            <a:endParaRPr lang="en-US"/>
          </a:p>
        </p:txBody>
      </p:sp>
    </p:spTree>
    <p:extLst>
      <p:ext uri="{BB962C8B-B14F-4D97-AF65-F5344CB8AC3E}">
        <p14:creationId xmlns:p14="http://schemas.microsoft.com/office/powerpoint/2010/main" val="2342337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061797-08A1-4573-AF1F-33F24D55C83B}" type="datetimeFigureOut">
              <a:rPr lang="en-US" smtClean="0"/>
              <a:t>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ED58B6-2F92-40AC-9D47-E39BE3216CF1}" type="slidenum">
              <a:rPr lang="en-US" smtClean="0"/>
              <a:t>‹#›</a:t>
            </a:fld>
            <a:endParaRPr lang="en-US"/>
          </a:p>
        </p:txBody>
      </p:sp>
    </p:spTree>
    <p:extLst>
      <p:ext uri="{BB962C8B-B14F-4D97-AF65-F5344CB8AC3E}">
        <p14:creationId xmlns:p14="http://schemas.microsoft.com/office/powerpoint/2010/main" val="818588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061797-08A1-4573-AF1F-33F24D55C83B}" type="datetimeFigureOut">
              <a:rPr lang="en-US" smtClean="0"/>
              <a:t>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ED58B6-2F92-40AC-9D47-E39BE3216CF1}" type="slidenum">
              <a:rPr lang="en-US" smtClean="0"/>
              <a:t>‹#›</a:t>
            </a:fld>
            <a:endParaRPr lang="en-US"/>
          </a:p>
        </p:txBody>
      </p:sp>
    </p:spTree>
    <p:extLst>
      <p:ext uri="{BB962C8B-B14F-4D97-AF65-F5344CB8AC3E}">
        <p14:creationId xmlns:p14="http://schemas.microsoft.com/office/powerpoint/2010/main" val="1810217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061797-08A1-4573-AF1F-33F24D55C83B}"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ED58B6-2F92-40AC-9D47-E39BE3216CF1}" type="slidenum">
              <a:rPr lang="en-US" smtClean="0"/>
              <a:t>‹#›</a:t>
            </a:fld>
            <a:endParaRPr lang="en-US"/>
          </a:p>
        </p:txBody>
      </p:sp>
    </p:spTree>
    <p:extLst>
      <p:ext uri="{BB962C8B-B14F-4D97-AF65-F5344CB8AC3E}">
        <p14:creationId xmlns:p14="http://schemas.microsoft.com/office/powerpoint/2010/main" val="4149267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061797-08A1-4573-AF1F-33F24D55C83B}"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ED58B6-2F92-40AC-9D47-E39BE3216CF1}" type="slidenum">
              <a:rPr lang="en-US" smtClean="0"/>
              <a:t>‹#›</a:t>
            </a:fld>
            <a:endParaRPr lang="en-US"/>
          </a:p>
        </p:txBody>
      </p:sp>
    </p:spTree>
    <p:extLst>
      <p:ext uri="{BB962C8B-B14F-4D97-AF65-F5344CB8AC3E}">
        <p14:creationId xmlns:p14="http://schemas.microsoft.com/office/powerpoint/2010/main" val="3680474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061797-08A1-4573-AF1F-33F24D55C83B}" type="datetimeFigureOut">
              <a:rPr lang="en-US" smtClean="0"/>
              <a:t>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ED58B6-2F92-40AC-9D47-E39BE3216CF1}" type="slidenum">
              <a:rPr lang="en-US" smtClean="0"/>
              <a:t>‹#›</a:t>
            </a:fld>
            <a:endParaRPr lang="en-US"/>
          </a:p>
        </p:txBody>
      </p:sp>
    </p:spTree>
    <p:extLst>
      <p:ext uri="{BB962C8B-B14F-4D97-AF65-F5344CB8AC3E}">
        <p14:creationId xmlns:p14="http://schemas.microsoft.com/office/powerpoint/2010/main" val="3697996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emcintosh@u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mailto:awtoney@ua.edu"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vSGhcel6dUI&amp;t=1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vSGhcel6dUI&amp;t=1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ideo" Target="https://www.youtube.com/embed/JUbIrcLY6hc" TargetMode="External"/><Relationship Id="rId5" Type="http://schemas.openxmlformats.org/officeDocument/2006/relationships/image" Target="../media/image5.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ideo" Target="https://www.youtube.com/embed/PaSKcfTmFEk" TargetMode="External"/><Relationship Id="rId5" Type="http://schemas.openxmlformats.org/officeDocument/2006/relationships/image" Target="../media/image5.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jpg"/><Relationship Id="rId9" Type="http://schemas.openxmlformats.org/officeDocument/2006/relationships/image" Target="../media/image15.jpeg"/></Relationships>
</file>

<file path=ppt/slides/_rels/slide33.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5.png"/><Relationship Id="rId3" Type="http://schemas.openxmlformats.org/officeDocument/2006/relationships/image" Target="../media/image10.jpg"/><Relationship Id="rId7" Type="http://schemas.openxmlformats.org/officeDocument/2006/relationships/image" Target="../media/image20.jpeg"/><Relationship Id="rId12" Type="http://schemas.openxmlformats.org/officeDocument/2006/relationships/image" Target="../media/image24.emf"/><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15.jpeg"/><Relationship Id="rId11" Type="http://schemas.openxmlformats.org/officeDocument/2006/relationships/image" Target="../media/image23.png"/><Relationship Id="rId5" Type="http://schemas.openxmlformats.org/officeDocument/2006/relationships/image" Target="../media/image19.jpeg"/><Relationship Id="rId10" Type="http://schemas.openxmlformats.org/officeDocument/2006/relationships/image" Target="../media/image11.png"/><Relationship Id="rId4" Type="http://schemas.openxmlformats.org/officeDocument/2006/relationships/image" Target="../media/image12.png"/><Relationship Id="rId9" Type="http://schemas.openxmlformats.org/officeDocument/2006/relationships/image" Target="../media/image22.jpeg"/><Relationship Id="rId1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4.xml"/><Relationship Id="rId1" Type="http://schemas.openxmlformats.org/officeDocument/2006/relationships/video" Target="https://www.youtube.com/embed/9gyUeFUGCPs?feature=oembed" TargetMode="External"/><Relationship Id="rId6" Type="http://schemas.openxmlformats.org/officeDocument/2006/relationships/hyperlink" Target="https://youtu.be/9gyUeFUGCPs" TargetMode="External"/><Relationship Id="rId5" Type="http://schemas.openxmlformats.org/officeDocument/2006/relationships/image" Target="../media/image28.jpe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jpeg"/><Relationship Id="rId10" Type="http://schemas.openxmlformats.org/officeDocument/2006/relationships/image" Target="../media/image35.png"/><Relationship Id="rId4" Type="http://schemas.openxmlformats.org/officeDocument/2006/relationships/image" Target="../media/image12.png"/><Relationship Id="rId9"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notesSlide" Target="../notesSlides/notesSlide38.xml"/><Relationship Id="rId7" Type="http://schemas.openxmlformats.org/officeDocument/2006/relationships/image" Target="../media/image43.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hyperlink" Target="mailto:semcintosh@ua.edu" TargetMode="Externa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7613" y="833177"/>
            <a:ext cx="9144000" cy="2103740"/>
          </a:xfrm>
        </p:spPr>
        <p:txBody>
          <a:bodyPr>
            <a:normAutofit/>
          </a:bodyPr>
          <a:lstStyle/>
          <a:p>
            <a:r>
              <a:rPr lang="en-US" sz="4000" b="1" dirty="0">
                <a:latin typeface="Franklin Gothic Demi" panose="020B0703020102020204" pitchFamily="34" charset="0"/>
                <a:ea typeface="Tahoma" panose="020B0604030504040204" pitchFamily="34" charset="0"/>
                <a:cs typeface="Tahoma" panose="020B0604030504040204" pitchFamily="34" charset="0"/>
              </a:rPr>
              <a:t>Motivational Interviewing &amp; </a:t>
            </a:r>
            <a:br>
              <a:rPr lang="en-US" sz="4000" b="1" dirty="0">
                <a:latin typeface="Franklin Gothic Demi" panose="020B0703020102020204" pitchFamily="34" charset="0"/>
                <a:ea typeface="Tahoma" panose="020B0604030504040204" pitchFamily="34" charset="0"/>
                <a:cs typeface="Tahoma" panose="020B0604030504040204" pitchFamily="34" charset="0"/>
              </a:rPr>
            </a:br>
            <a:r>
              <a:rPr lang="en-US" sz="4000" b="1" dirty="0">
                <a:latin typeface="Franklin Gothic Demi" panose="020B0703020102020204" pitchFamily="34" charset="0"/>
                <a:ea typeface="Tahoma" panose="020B0604030504040204" pitchFamily="34" charset="0"/>
                <a:cs typeface="Tahoma" panose="020B0604030504040204" pitchFamily="34" charset="0"/>
              </a:rPr>
              <a:t>The Brief Negotiated Interview – </a:t>
            </a:r>
            <a:br>
              <a:rPr lang="en-US" sz="4000" b="1" dirty="0">
                <a:latin typeface="Franklin Gothic Demi" panose="020B0703020102020204" pitchFamily="34" charset="0"/>
                <a:ea typeface="Tahoma" panose="020B0604030504040204" pitchFamily="34" charset="0"/>
                <a:cs typeface="Tahoma" panose="020B0604030504040204" pitchFamily="34" charset="0"/>
              </a:rPr>
            </a:br>
            <a:r>
              <a:rPr lang="en-US" sz="4000" b="1" dirty="0">
                <a:latin typeface="Franklin Gothic Demi" panose="020B0703020102020204" pitchFamily="34" charset="0"/>
                <a:ea typeface="Tahoma" panose="020B0604030504040204" pitchFamily="34" charset="0"/>
                <a:cs typeface="Tahoma" panose="020B0604030504040204" pitchFamily="34" charset="0"/>
              </a:rPr>
              <a:t>A Collaborative Conversation</a:t>
            </a:r>
          </a:p>
        </p:txBody>
      </p:sp>
      <p:sp>
        <p:nvSpPr>
          <p:cNvPr id="3" name="Subtitle 2"/>
          <p:cNvSpPr>
            <a:spLocks noGrp="1"/>
          </p:cNvSpPr>
          <p:nvPr>
            <p:ph type="subTitle" idx="1"/>
          </p:nvPr>
        </p:nvSpPr>
        <p:spPr>
          <a:xfrm>
            <a:off x="1446835" y="3352656"/>
            <a:ext cx="9298329" cy="2103740"/>
          </a:xfrm>
        </p:spPr>
        <p:txBody>
          <a:bodyPr>
            <a:normAutofit fontScale="77500" lnSpcReduction="20000"/>
          </a:bodyPr>
          <a:lstStyle/>
          <a:p>
            <a:r>
              <a:rPr lang="en-US" sz="2600" b="1" dirty="0">
                <a:latin typeface="Palatino Linotype" panose="02040502050505030304" pitchFamily="18" charset="0"/>
                <a:ea typeface="Tahoma" panose="020B0604030504040204" pitchFamily="34" charset="0"/>
                <a:cs typeface="Tahoma" panose="020B0604030504040204" pitchFamily="34" charset="0"/>
              </a:rPr>
              <a:t>Shanna McIntosh, </a:t>
            </a:r>
            <a:r>
              <a:rPr lang="en-US" sz="2600" dirty="0">
                <a:latin typeface="Palatino Linotype" panose="02040502050505030304" pitchFamily="18" charset="0"/>
                <a:ea typeface="Tahoma" panose="020B0604030504040204" pitchFamily="34" charset="0"/>
                <a:cs typeface="Tahoma" panose="020B0604030504040204" pitchFamily="34" charset="0"/>
              </a:rPr>
              <a:t>MS, AAD</a:t>
            </a:r>
            <a:r>
              <a:rPr lang="en-US" sz="2600" b="1" dirty="0">
                <a:latin typeface="Palatino Linotype" panose="02040502050505030304" pitchFamily="18" charset="0"/>
                <a:ea typeface="Tahoma" panose="020B0604030504040204" pitchFamily="34" charset="0"/>
                <a:cs typeface="Tahoma" panose="020B0604030504040204" pitchFamily="34" charset="0"/>
              </a:rPr>
              <a:t>C</a:t>
            </a:r>
          </a:p>
          <a:p>
            <a:r>
              <a:rPr lang="en-US" sz="2100" dirty="0">
                <a:latin typeface="Palatino Linotype" panose="02040502050505030304" pitchFamily="18" charset="0"/>
                <a:ea typeface="Tahoma" panose="020B0604030504040204" pitchFamily="34" charset="0"/>
                <a:cs typeface="Tahoma" panose="020B0604030504040204" pitchFamily="34" charset="0"/>
              </a:rPr>
              <a:t>Director, </a:t>
            </a:r>
            <a:r>
              <a:rPr lang="en-US" sz="2100" b="1" dirty="0">
                <a:latin typeface="Palatino Linotype" panose="02040502050505030304" pitchFamily="18" charset="0"/>
                <a:ea typeface="Tahoma" panose="020B0604030504040204" pitchFamily="34" charset="0"/>
                <a:cs typeface="Tahoma" panose="020B0604030504040204" pitchFamily="34" charset="0"/>
              </a:rPr>
              <a:t>VitAL </a:t>
            </a:r>
          </a:p>
          <a:p>
            <a:r>
              <a:rPr lang="en-US" sz="2100" dirty="0">
                <a:latin typeface="Palatino Linotype" panose="02040502050505030304" pitchFamily="18" charset="0"/>
                <a:ea typeface="Tahoma" panose="020B0604030504040204" pitchFamily="34" charset="0"/>
                <a:cs typeface="Tahoma" panose="020B0604030504040204" pitchFamily="34" charset="0"/>
                <a:hlinkClick r:id="rId3"/>
              </a:rPr>
              <a:t>semcintosh@ua.edu</a:t>
            </a:r>
            <a:r>
              <a:rPr lang="en-US" sz="2100" dirty="0">
                <a:latin typeface="Palatino Linotype" panose="02040502050505030304" pitchFamily="18" charset="0"/>
                <a:ea typeface="Tahoma" panose="020B0604030504040204" pitchFamily="34" charset="0"/>
                <a:cs typeface="Tahoma" panose="020B0604030504040204" pitchFamily="34" charset="0"/>
              </a:rPr>
              <a:t> </a:t>
            </a:r>
          </a:p>
          <a:p>
            <a:endParaRPr lang="en-US" sz="2600" dirty="0">
              <a:latin typeface="Palatino Linotype" panose="02040502050505030304" pitchFamily="18" charset="0"/>
              <a:ea typeface="Tahoma" panose="020B0604030504040204" pitchFamily="34" charset="0"/>
              <a:cs typeface="Tahoma" panose="020B0604030504040204" pitchFamily="34" charset="0"/>
            </a:endParaRPr>
          </a:p>
          <a:p>
            <a:r>
              <a:rPr lang="en-US" sz="2600" b="1" dirty="0">
                <a:latin typeface="Palatino Linotype" panose="02040502050505030304" pitchFamily="18" charset="0"/>
                <a:ea typeface="Tahoma" panose="020B0604030504040204" pitchFamily="34" charset="0"/>
                <a:cs typeface="Tahoma" panose="020B0604030504040204" pitchFamily="34" charset="0"/>
              </a:rPr>
              <a:t>Audra Toney</a:t>
            </a:r>
            <a:r>
              <a:rPr lang="en-US" sz="2600" dirty="0">
                <a:latin typeface="Palatino Linotype" panose="02040502050505030304" pitchFamily="18" charset="0"/>
                <a:ea typeface="Tahoma" panose="020B0604030504040204" pitchFamily="34" charset="0"/>
                <a:cs typeface="Tahoma" panose="020B0604030504040204" pitchFamily="34" charset="0"/>
              </a:rPr>
              <a:t>, MSW </a:t>
            </a:r>
          </a:p>
          <a:p>
            <a:r>
              <a:rPr lang="en-US" sz="2100" dirty="0">
                <a:latin typeface="Palatino Linotype" panose="02040502050505030304" pitchFamily="18" charset="0"/>
                <a:ea typeface="Tahoma" panose="020B0604030504040204" pitchFamily="34" charset="0"/>
                <a:cs typeface="Tahoma" panose="020B0604030504040204" pitchFamily="34" charset="0"/>
              </a:rPr>
              <a:t>Project Coordinator, </a:t>
            </a:r>
            <a:r>
              <a:rPr lang="en-US" sz="2100" b="1" dirty="0">
                <a:latin typeface="Palatino Linotype" panose="02040502050505030304" pitchFamily="18" charset="0"/>
                <a:ea typeface="Tahoma" panose="020B0604030504040204" pitchFamily="34" charset="0"/>
                <a:cs typeface="Tahoma" panose="020B0604030504040204" pitchFamily="34" charset="0"/>
              </a:rPr>
              <a:t>VitAL</a:t>
            </a:r>
            <a:br>
              <a:rPr lang="en-US" sz="2100" dirty="0">
                <a:latin typeface="Palatino Linotype" panose="02040502050505030304" pitchFamily="18" charset="0"/>
                <a:ea typeface="Tahoma" panose="020B0604030504040204" pitchFamily="34" charset="0"/>
                <a:cs typeface="Tahoma" panose="020B0604030504040204" pitchFamily="34" charset="0"/>
              </a:rPr>
            </a:br>
            <a:r>
              <a:rPr lang="en-US" sz="2100" dirty="0">
                <a:latin typeface="Palatino Linotype" panose="02040502050505030304" pitchFamily="18" charset="0"/>
                <a:ea typeface="Tahoma" panose="020B0604030504040204" pitchFamily="34" charset="0"/>
                <a:cs typeface="Tahoma" panose="020B0604030504040204" pitchFamily="34" charset="0"/>
                <a:hlinkClick r:id="rId4"/>
              </a:rPr>
              <a:t>awtoney@ua.edu</a:t>
            </a:r>
            <a:endParaRPr lang="en-US" sz="2100" dirty="0">
              <a:latin typeface="Palatino Linotype" panose="02040502050505030304" pitchFamily="18" charset="0"/>
              <a:ea typeface="Tahoma" panose="020B0604030504040204" pitchFamily="34" charset="0"/>
              <a:cs typeface="Tahoma" panose="020B0604030504040204" pitchFamily="34" charset="0"/>
            </a:endParaRPr>
          </a:p>
        </p:txBody>
      </p:sp>
      <p:sp>
        <p:nvSpPr>
          <p:cNvPr id="4" name="Rectangle 3"/>
          <p:cNvSpPr/>
          <p:nvPr/>
        </p:nvSpPr>
        <p:spPr>
          <a:xfrm>
            <a:off x="0" y="5787342"/>
            <a:ext cx="12192000" cy="1070658"/>
          </a:xfrm>
          <a:prstGeom prst="rect">
            <a:avLst/>
          </a:prstGeom>
          <a:solidFill>
            <a:srgbClr val="9E1B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stretch>
            <a:fillRect/>
          </a:stretch>
        </p:blipFill>
        <p:spPr>
          <a:xfrm>
            <a:off x="7433930" y="6203081"/>
            <a:ext cx="4572000" cy="239179"/>
          </a:xfrm>
          <a:prstGeom prst="rect">
            <a:avLst/>
          </a:prstGeom>
        </p:spPr>
      </p:pic>
      <p:pic>
        <p:nvPicPr>
          <p:cNvPr id="13" name="Picture 12">
            <a:extLst>
              <a:ext uri="{FF2B5EF4-FFF2-40B4-BE49-F238E27FC236}">
                <a16:creationId xmlns:a16="http://schemas.microsoft.com/office/drawing/2014/main" id="{74A7B897-33F9-4546-BECF-22A35F78ED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427" y="197509"/>
            <a:ext cx="2654373" cy="791268"/>
          </a:xfrm>
          <a:prstGeom prst="rect">
            <a:avLst/>
          </a:prstGeom>
        </p:spPr>
      </p:pic>
    </p:spTree>
    <p:extLst>
      <p:ext uri="{BB962C8B-B14F-4D97-AF65-F5344CB8AC3E}">
        <p14:creationId xmlns:p14="http://schemas.microsoft.com/office/powerpoint/2010/main" val="4120082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FE2FE29-1120-4FE4-9FDA-311CBA66F4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DD926EC-6F88-4D89-9AED-1C4C1AC00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125" y="2"/>
            <a:ext cx="4688632" cy="6857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8226" y="926649"/>
            <a:ext cx="4415290" cy="5066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3BE3671-0C43-4D05-A267-3400AD091C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79" y="3758184"/>
            <a:ext cx="2139190" cy="2373963"/>
            <a:chOff x="723679" y="3758184"/>
            <a:chExt cx="2139190" cy="2373963"/>
          </a:xfrm>
        </p:grpSpPr>
        <p:sp>
          <p:nvSpPr>
            <p:cNvPr id="17" name="Rectangle 66">
              <a:extLst>
                <a:ext uri="{FF2B5EF4-FFF2-40B4-BE49-F238E27FC236}">
                  <a16:creationId xmlns:a16="http://schemas.microsoft.com/office/drawing/2014/main" id="{4284BA9C-01AC-48B3-8010-804869A0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6051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3E232F3A-24DA-47FC-A6E7-8347EA07AE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4630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2B7D041A-D364-4BF2-9F8A-0294D0918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3209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1CB5A6AE-FC55-4655-AE45-5E9A3F328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88940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500BEBAD-632B-4E00-AD16-C6A03CD11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7472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29BEDA70-8722-46C0-A1EB-8CDFEE5920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17111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2">
              <a:extLst>
                <a:ext uri="{FF2B5EF4-FFF2-40B4-BE49-F238E27FC236}">
                  <a16:creationId xmlns:a16="http://schemas.microsoft.com/office/drawing/2014/main" id="{3979BE25-E2B2-4CF8-85A1-65AD3E0CF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17495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2C9FF4D0-2F5C-4E54-AC5A-58A6169BA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0284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B94E4ABC-1B44-4E4D-9065-F67D887D7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75948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2">
              <a:extLst>
                <a:ext uri="{FF2B5EF4-FFF2-40B4-BE49-F238E27FC236}">
                  <a16:creationId xmlns:a16="http://schemas.microsoft.com/office/drawing/2014/main" id="{FDDFF3EB-39A2-4D3F-AD9F-0CF4409EA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89627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DB732EBE-ED01-4374-8D0C-8AF6E5A5B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04333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2">
              <a:extLst>
                <a:ext uri="{FF2B5EF4-FFF2-40B4-BE49-F238E27FC236}">
                  <a16:creationId xmlns:a16="http://schemas.microsoft.com/office/drawing/2014/main" id="{D22DDEF5-6AF3-4D7C-BC62-4409D396B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3269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2">
              <a:extLst>
                <a:ext uri="{FF2B5EF4-FFF2-40B4-BE49-F238E27FC236}">
                  <a16:creationId xmlns:a16="http://schemas.microsoft.com/office/drawing/2014/main" id="{C376CD22-707A-45BF-B1E0-3F62124A5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4743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2">
              <a:extLst>
                <a:ext uri="{FF2B5EF4-FFF2-40B4-BE49-F238E27FC236}">
                  <a16:creationId xmlns:a16="http://schemas.microsoft.com/office/drawing/2014/main" id="{77D3C970-47FF-4506-B61A-DCAA63289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765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3D0163D1-030C-49AE-83F7-8B6F17D3F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6188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68397BEB-F2C5-49D6-8F17-BC81796AC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9104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8C1B7012-AA7A-4E78-965E-ABD7EC3370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453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2">
              <a:extLst>
                <a:ext uri="{FF2B5EF4-FFF2-40B4-BE49-F238E27FC236}">
                  <a16:creationId xmlns:a16="http://schemas.microsoft.com/office/drawing/2014/main" id="{ADA7F354-F3A6-49A0-AF9C-EC69C2A31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803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82531391-74CB-4FBD-97B7-D73D91C44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6152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3CD46824-FF3A-460F-8F13-1B2A420A1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501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15EE979E-5456-4D5F-83BF-158EB8B24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944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B5123B19-3717-4BC1-B7CE-C6727099C0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52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59">
              <a:extLst>
                <a:ext uri="{FF2B5EF4-FFF2-40B4-BE49-F238E27FC236}">
                  <a16:creationId xmlns:a16="http://schemas.microsoft.com/office/drawing/2014/main" id="{25F3BA9E-DEA1-4368-A4BE-FB9C9C3506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42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2">
              <a:extLst>
                <a:ext uri="{FF2B5EF4-FFF2-40B4-BE49-F238E27FC236}">
                  <a16:creationId xmlns:a16="http://schemas.microsoft.com/office/drawing/2014/main" id="{0EFD15C2-3CE6-43C9-AA85-2000C0A6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9173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
              <a:extLst>
                <a:ext uri="{FF2B5EF4-FFF2-40B4-BE49-F238E27FC236}">
                  <a16:creationId xmlns:a16="http://schemas.microsoft.com/office/drawing/2014/main" id="{A7D19408-5ACA-46A3-8FC7-0A2B511B2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3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59">
              <a:extLst>
                <a:ext uri="{FF2B5EF4-FFF2-40B4-BE49-F238E27FC236}">
                  <a16:creationId xmlns:a16="http://schemas.microsoft.com/office/drawing/2014/main" id="{C39A546E-F35B-4AF5-9F7E-F7CC78DD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743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id="{4C051F4E-E13F-4468-BCAB-379380355A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233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id="{99A94C11-96BF-4E23-9B0F-CCCF0E690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583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2">
              <a:extLst>
                <a:ext uri="{FF2B5EF4-FFF2-40B4-BE49-F238E27FC236}">
                  <a16:creationId xmlns:a16="http://schemas.microsoft.com/office/drawing/2014/main" id="{2C253E13-7D4F-4651-B26F-C9A398426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874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59">
              <a:extLst>
                <a:ext uri="{FF2B5EF4-FFF2-40B4-BE49-F238E27FC236}">
                  <a16:creationId xmlns:a16="http://schemas.microsoft.com/office/drawing/2014/main" id="{6C607944-C3DA-49D0-B76C-ECF13B2E8D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095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2">
              <a:extLst>
                <a:ext uri="{FF2B5EF4-FFF2-40B4-BE49-F238E27FC236}">
                  <a16:creationId xmlns:a16="http://schemas.microsoft.com/office/drawing/2014/main" id="{A044E8D2-BE36-4B3B-BF61-A4ED4D637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444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4">
              <a:extLst>
                <a:ext uri="{FF2B5EF4-FFF2-40B4-BE49-F238E27FC236}">
                  <a16:creationId xmlns:a16="http://schemas.microsoft.com/office/drawing/2014/main" id="{08C4C63A-4388-4C37-9D9C-5C1F9925C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5794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6">
              <a:extLst>
                <a:ext uri="{FF2B5EF4-FFF2-40B4-BE49-F238E27FC236}">
                  <a16:creationId xmlns:a16="http://schemas.microsoft.com/office/drawing/2014/main" id="{14866A3A-FA92-4434-98E9-418FEC9B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143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64">
              <a:extLst>
                <a:ext uri="{FF2B5EF4-FFF2-40B4-BE49-F238E27FC236}">
                  <a16:creationId xmlns:a16="http://schemas.microsoft.com/office/drawing/2014/main" id="{AF97CA9B-731E-47BF-B724-E6CD2C915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585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id="{B9B7DB1A-1165-4D7C-95DC-D710F20E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49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9">
              <a:extLst>
                <a:ext uri="{FF2B5EF4-FFF2-40B4-BE49-F238E27FC236}">
                  <a16:creationId xmlns:a16="http://schemas.microsoft.com/office/drawing/2014/main" id="{737B22B9-9D11-4F36-9B12-FB41FBA4E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067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2">
              <a:extLst>
                <a:ext uri="{FF2B5EF4-FFF2-40B4-BE49-F238E27FC236}">
                  <a16:creationId xmlns:a16="http://schemas.microsoft.com/office/drawing/2014/main" id="{FBCEABA9-0D42-4E75-BBFB-8374262E8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2">
              <a:extLst>
                <a:ext uri="{FF2B5EF4-FFF2-40B4-BE49-F238E27FC236}">
                  <a16:creationId xmlns:a16="http://schemas.microsoft.com/office/drawing/2014/main" id="{66428691-A429-4D5E-AE96-E43B6F0E2D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0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9">
              <a:extLst>
                <a:ext uri="{FF2B5EF4-FFF2-40B4-BE49-F238E27FC236}">
                  <a16:creationId xmlns:a16="http://schemas.microsoft.com/office/drawing/2014/main" id="{5BCC330F-9915-4B86-97E9-BA49CBFEC0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384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9A1A7FCA-8137-4FF0-9940-FB481BFD2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79875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3A9167A0-5576-4F2F-B5FE-431186597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24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141965" y="1321743"/>
            <a:ext cx="3787482" cy="4277890"/>
          </a:xfrm>
        </p:spPr>
        <p:txBody>
          <a:bodyPr anchor="ctr">
            <a:normAutofit/>
          </a:bodyPr>
          <a:lstStyle/>
          <a:p>
            <a:pPr algn="ctr"/>
            <a:r>
              <a:rPr lang="en-US" sz="4000" b="1" dirty="0">
                <a:solidFill>
                  <a:srgbClr val="FFFFFF"/>
                </a:solidFill>
                <a:latin typeface="Franklin Gothic Demi" panose="020B0703020102020204" pitchFamily="34" charset="0"/>
                <a:ea typeface="Tahoma" panose="020B0604030504040204" pitchFamily="34" charset="0"/>
                <a:cs typeface="Tahoma" panose="020B0604030504040204" pitchFamily="34" charset="0"/>
              </a:rPr>
              <a:t>Self-Efficacy</a:t>
            </a:r>
          </a:p>
        </p:txBody>
      </p:sp>
      <p:grpSp>
        <p:nvGrpSpPr>
          <p:cNvPr id="59" name="Group 58">
            <a:extLst>
              <a:ext uri="{FF2B5EF4-FFF2-40B4-BE49-F238E27FC236}">
                <a16:creationId xmlns:a16="http://schemas.microsoft.com/office/drawing/2014/main" id="{283F107F-9294-4679-B247-91D8556A6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60" name="Rectangle 64">
              <a:extLst>
                <a:ext uri="{FF2B5EF4-FFF2-40B4-BE49-F238E27FC236}">
                  <a16:creationId xmlns:a16="http://schemas.microsoft.com/office/drawing/2014/main" id="{20F93971-D547-4C36-A076-D57249994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012A36A9-DFAE-4F57-9711-172E65EDA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8B6B96C8-D832-4071-A5D2-1F11CBF9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0FF1DEB5-31F1-464D-BDB3-EFE620642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96B80410-DC2C-4DFC-B52E-CC5E6788B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9CE51CA3-95B8-44B4-B784-CE35A844D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FA1EB8B0-6221-4A35-A5F2-46E9A78CB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FDA530E1-5E88-4861-8642-F5B6A715B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854D2927-5C3A-424C-B30D-6048719C8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9B9A782D-CE07-499E-81BB-3F6D2E7EF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4">
              <a:extLst>
                <a:ext uri="{FF2B5EF4-FFF2-40B4-BE49-F238E27FC236}">
                  <a16:creationId xmlns:a16="http://schemas.microsoft.com/office/drawing/2014/main" id="{BDEBE12E-1915-4596-A0A7-9C61CAF8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6">
              <a:extLst>
                <a:ext uri="{FF2B5EF4-FFF2-40B4-BE49-F238E27FC236}">
                  <a16:creationId xmlns:a16="http://schemas.microsoft.com/office/drawing/2014/main" id="{4FBDEF84-1447-47C6-998D-A35B78E0C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29967BC8-8367-67C0-38C7-0F0CCC5537B5}"/>
              </a:ext>
            </a:extLst>
          </p:cNvPr>
          <p:cNvSpPr>
            <a:spLocks noGrp="1"/>
          </p:cNvSpPr>
          <p:nvPr>
            <p:ph idx="1"/>
          </p:nvPr>
        </p:nvSpPr>
        <p:spPr>
          <a:xfrm>
            <a:off x="5688617" y="958731"/>
            <a:ext cx="5371639" cy="4966615"/>
          </a:xfrm>
        </p:spPr>
        <p:txBody>
          <a:bodyPr anchor="ctr">
            <a:normAutofit fontScale="47500" lnSpcReduction="20000"/>
          </a:bodyPr>
          <a:lstStyle/>
          <a:p>
            <a:pPr marL="0" indent="0">
              <a:buNone/>
            </a:pPr>
            <a:r>
              <a:rPr lang="en-US" sz="8400" b="1"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rPr>
              <a:t>Support Self-Efficacy</a:t>
            </a:r>
          </a:p>
          <a:p>
            <a:pPr marL="0" indent="0">
              <a:buNone/>
            </a:pPr>
            <a:endParaRPr lang="en-US" sz="5500"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endParaRPr>
          </a:p>
          <a:p>
            <a:pPr marL="0" indent="0">
              <a:buNone/>
            </a:pPr>
            <a:endParaRPr lang="en-US" sz="5500"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endParaRPr>
          </a:p>
          <a:p>
            <a:pPr marL="0" indent="0">
              <a:spcBef>
                <a:spcPts val="0"/>
              </a:spcBef>
              <a:buNone/>
            </a:pPr>
            <a:r>
              <a:rPr lang="en-US" sz="5500"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rPr>
              <a:t>1.   You’ve accomplished many  </a:t>
            </a:r>
          </a:p>
          <a:p>
            <a:pPr marL="0" indent="0">
              <a:spcBef>
                <a:spcPts val="0"/>
              </a:spcBef>
              <a:buNone/>
            </a:pPr>
            <a:r>
              <a:rPr lang="en-US" sz="5500"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rPr>
              <a:t>       things in your life. </a:t>
            </a:r>
          </a:p>
          <a:p>
            <a:pPr marL="0" indent="0">
              <a:buNone/>
            </a:pPr>
            <a:endParaRPr lang="en-US" sz="5500"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endParaRPr>
          </a:p>
          <a:p>
            <a:pPr marL="0" indent="0">
              <a:spcBef>
                <a:spcPts val="0"/>
              </a:spcBef>
              <a:buNone/>
            </a:pPr>
            <a:r>
              <a:rPr lang="en-US" sz="5500"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rPr>
              <a:t>2.    You’re very determined and I  </a:t>
            </a:r>
          </a:p>
          <a:p>
            <a:pPr marL="0" indent="0">
              <a:spcBef>
                <a:spcPts val="0"/>
              </a:spcBef>
              <a:buNone/>
            </a:pPr>
            <a:r>
              <a:rPr lang="en-US" sz="5500"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rPr>
              <a:t>       know you’re up to this  </a:t>
            </a:r>
          </a:p>
          <a:p>
            <a:pPr marL="0" indent="0">
              <a:spcBef>
                <a:spcPts val="0"/>
              </a:spcBef>
              <a:buNone/>
            </a:pPr>
            <a:r>
              <a:rPr lang="en-US" sz="5500"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rPr>
              <a:t>       challenge.</a:t>
            </a:r>
          </a:p>
          <a:p>
            <a:pPr marL="0" indent="0">
              <a:spcBef>
                <a:spcPts val="0"/>
              </a:spcBef>
              <a:buNone/>
            </a:pPr>
            <a:endParaRPr lang="en-US" sz="5500"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endParaRPr>
          </a:p>
          <a:p>
            <a:pPr marL="0" indent="0">
              <a:spcBef>
                <a:spcPts val="0"/>
              </a:spcBef>
              <a:buNone/>
            </a:pPr>
            <a:r>
              <a:rPr lang="en-US" sz="5500"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rPr>
              <a:t>3.    You work hard and provide   </a:t>
            </a:r>
          </a:p>
          <a:p>
            <a:pPr marL="0" indent="0">
              <a:spcBef>
                <a:spcPts val="0"/>
              </a:spcBef>
              <a:buNone/>
            </a:pPr>
            <a:r>
              <a:rPr lang="en-US" sz="5500"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rPr>
              <a:t>       for your family.</a:t>
            </a:r>
          </a:p>
          <a:p>
            <a:pPr marL="0" indent="0">
              <a:buNone/>
            </a:pPr>
            <a:endParaRPr lang="en-US" sz="2000" dirty="0">
              <a:solidFill>
                <a:schemeClr val="tx1">
                  <a:alpha val="80000"/>
                </a:schemeClr>
              </a:solidFill>
              <a:hlinkClick r:id="rId3"/>
            </a:endParaRPr>
          </a:p>
          <a:p>
            <a:pPr marL="0" indent="0">
              <a:buNone/>
            </a:pPr>
            <a:endParaRPr lang="en-US" sz="2000" dirty="0">
              <a:solidFill>
                <a:schemeClr val="tx1">
                  <a:alpha val="80000"/>
                </a:schemeClr>
              </a:solidFill>
              <a:hlinkClick r:id="rId3"/>
            </a:endParaRPr>
          </a:p>
          <a:p>
            <a:pPr marL="0" indent="0">
              <a:buNone/>
            </a:pPr>
            <a:endParaRPr lang="en-US" sz="2000" dirty="0">
              <a:solidFill>
                <a:schemeClr val="tx1">
                  <a:alpha val="80000"/>
                </a:schemeClr>
              </a:solidFill>
            </a:endParaRPr>
          </a:p>
          <a:p>
            <a:pPr marL="0" indent="0">
              <a:buNone/>
            </a:pPr>
            <a:r>
              <a:rPr lang="en-US" sz="2000" dirty="0">
                <a:solidFill>
                  <a:schemeClr val="tx1">
                    <a:alpha val="80000"/>
                  </a:schemeClr>
                </a:solidFill>
              </a:rPr>
              <a:t>                                                                                                          </a:t>
            </a:r>
            <a:endParaRPr lang="en-US" sz="2000" dirty="0">
              <a:solidFill>
                <a:schemeClr val="tx1">
                  <a:alpha val="80000"/>
                </a:schemeClr>
              </a:solidFill>
              <a:cs typeface="Varela Round" panose="00000500000000000000" pitchFamily="2" charset="-79"/>
            </a:endParaRPr>
          </a:p>
        </p:txBody>
      </p:sp>
    </p:spTree>
    <p:extLst>
      <p:ext uri="{BB962C8B-B14F-4D97-AF65-F5344CB8AC3E}">
        <p14:creationId xmlns:p14="http://schemas.microsoft.com/office/powerpoint/2010/main" val="3585692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FE2FE29-1120-4FE4-9FDA-311CBA66F4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DD926EC-6F88-4D89-9AED-1C4C1AC00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125" y="2"/>
            <a:ext cx="4688632" cy="6857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8226" y="926649"/>
            <a:ext cx="4415290" cy="5066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3BE3671-0C43-4D05-A267-3400AD091C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79" y="3758184"/>
            <a:ext cx="2139190" cy="2373963"/>
            <a:chOff x="723679" y="3758184"/>
            <a:chExt cx="2139190" cy="2373963"/>
          </a:xfrm>
        </p:grpSpPr>
        <p:sp>
          <p:nvSpPr>
            <p:cNvPr id="17" name="Rectangle 66">
              <a:extLst>
                <a:ext uri="{FF2B5EF4-FFF2-40B4-BE49-F238E27FC236}">
                  <a16:creationId xmlns:a16="http://schemas.microsoft.com/office/drawing/2014/main" id="{4284BA9C-01AC-48B3-8010-804869A0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6051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3E232F3A-24DA-47FC-A6E7-8347EA07AE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4630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2B7D041A-D364-4BF2-9F8A-0294D0918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3209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1CB5A6AE-FC55-4655-AE45-5E9A3F328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88940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500BEBAD-632B-4E00-AD16-C6A03CD11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7472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29BEDA70-8722-46C0-A1EB-8CDFEE5920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17111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2">
              <a:extLst>
                <a:ext uri="{FF2B5EF4-FFF2-40B4-BE49-F238E27FC236}">
                  <a16:creationId xmlns:a16="http://schemas.microsoft.com/office/drawing/2014/main" id="{3979BE25-E2B2-4CF8-85A1-65AD3E0CF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17495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2C9FF4D0-2F5C-4E54-AC5A-58A6169BA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0284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B94E4ABC-1B44-4E4D-9065-F67D887D7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75948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2">
              <a:extLst>
                <a:ext uri="{FF2B5EF4-FFF2-40B4-BE49-F238E27FC236}">
                  <a16:creationId xmlns:a16="http://schemas.microsoft.com/office/drawing/2014/main" id="{FDDFF3EB-39A2-4D3F-AD9F-0CF4409EA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89627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DB732EBE-ED01-4374-8D0C-8AF6E5A5B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04333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2">
              <a:extLst>
                <a:ext uri="{FF2B5EF4-FFF2-40B4-BE49-F238E27FC236}">
                  <a16:creationId xmlns:a16="http://schemas.microsoft.com/office/drawing/2014/main" id="{D22DDEF5-6AF3-4D7C-BC62-4409D396B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3269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2">
              <a:extLst>
                <a:ext uri="{FF2B5EF4-FFF2-40B4-BE49-F238E27FC236}">
                  <a16:creationId xmlns:a16="http://schemas.microsoft.com/office/drawing/2014/main" id="{C376CD22-707A-45BF-B1E0-3F62124A5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4743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2">
              <a:extLst>
                <a:ext uri="{FF2B5EF4-FFF2-40B4-BE49-F238E27FC236}">
                  <a16:creationId xmlns:a16="http://schemas.microsoft.com/office/drawing/2014/main" id="{77D3C970-47FF-4506-B61A-DCAA63289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765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3D0163D1-030C-49AE-83F7-8B6F17D3F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6188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68397BEB-F2C5-49D6-8F17-BC81796AC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9104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8C1B7012-AA7A-4E78-965E-ABD7EC3370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453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2">
              <a:extLst>
                <a:ext uri="{FF2B5EF4-FFF2-40B4-BE49-F238E27FC236}">
                  <a16:creationId xmlns:a16="http://schemas.microsoft.com/office/drawing/2014/main" id="{ADA7F354-F3A6-49A0-AF9C-EC69C2A31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803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82531391-74CB-4FBD-97B7-D73D91C44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6152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3CD46824-FF3A-460F-8F13-1B2A420A1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501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15EE979E-5456-4D5F-83BF-158EB8B24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944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B5123B19-3717-4BC1-B7CE-C6727099C0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52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59">
              <a:extLst>
                <a:ext uri="{FF2B5EF4-FFF2-40B4-BE49-F238E27FC236}">
                  <a16:creationId xmlns:a16="http://schemas.microsoft.com/office/drawing/2014/main" id="{25F3BA9E-DEA1-4368-A4BE-FB9C9C3506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42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2">
              <a:extLst>
                <a:ext uri="{FF2B5EF4-FFF2-40B4-BE49-F238E27FC236}">
                  <a16:creationId xmlns:a16="http://schemas.microsoft.com/office/drawing/2014/main" id="{0EFD15C2-3CE6-43C9-AA85-2000C0A6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9173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
              <a:extLst>
                <a:ext uri="{FF2B5EF4-FFF2-40B4-BE49-F238E27FC236}">
                  <a16:creationId xmlns:a16="http://schemas.microsoft.com/office/drawing/2014/main" id="{A7D19408-5ACA-46A3-8FC7-0A2B511B2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3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59">
              <a:extLst>
                <a:ext uri="{FF2B5EF4-FFF2-40B4-BE49-F238E27FC236}">
                  <a16:creationId xmlns:a16="http://schemas.microsoft.com/office/drawing/2014/main" id="{C39A546E-F35B-4AF5-9F7E-F7CC78DD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743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id="{4C051F4E-E13F-4468-BCAB-379380355A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233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id="{99A94C11-96BF-4E23-9B0F-CCCF0E690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583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2">
              <a:extLst>
                <a:ext uri="{FF2B5EF4-FFF2-40B4-BE49-F238E27FC236}">
                  <a16:creationId xmlns:a16="http://schemas.microsoft.com/office/drawing/2014/main" id="{2C253E13-7D4F-4651-B26F-C9A398426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874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59">
              <a:extLst>
                <a:ext uri="{FF2B5EF4-FFF2-40B4-BE49-F238E27FC236}">
                  <a16:creationId xmlns:a16="http://schemas.microsoft.com/office/drawing/2014/main" id="{6C607944-C3DA-49D0-B76C-ECF13B2E8D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095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2">
              <a:extLst>
                <a:ext uri="{FF2B5EF4-FFF2-40B4-BE49-F238E27FC236}">
                  <a16:creationId xmlns:a16="http://schemas.microsoft.com/office/drawing/2014/main" id="{A044E8D2-BE36-4B3B-BF61-A4ED4D637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444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4">
              <a:extLst>
                <a:ext uri="{FF2B5EF4-FFF2-40B4-BE49-F238E27FC236}">
                  <a16:creationId xmlns:a16="http://schemas.microsoft.com/office/drawing/2014/main" id="{08C4C63A-4388-4C37-9D9C-5C1F9925C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5794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6">
              <a:extLst>
                <a:ext uri="{FF2B5EF4-FFF2-40B4-BE49-F238E27FC236}">
                  <a16:creationId xmlns:a16="http://schemas.microsoft.com/office/drawing/2014/main" id="{14866A3A-FA92-4434-98E9-418FEC9B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143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64">
              <a:extLst>
                <a:ext uri="{FF2B5EF4-FFF2-40B4-BE49-F238E27FC236}">
                  <a16:creationId xmlns:a16="http://schemas.microsoft.com/office/drawing/2014/main" id="{AF97CA9B-731E-47BF-B724-E6CD2C915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585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id="{B9B7DB1A-1165-4D7C-95DC-D710F20E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49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9">
              <a:extLst>
                <a:ext uri="{FF2B5EF4-FFF2-40B4-BE49-F238E27FC236}">
                  <a16:creationId xmlns:a16="http://schemas.microsoft.com/office/drawing/2014/main" id="{737B22B9-9D11-4F36-9B12-FB41FBA4E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067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2">
              <a:extLst>
                <a:ext uri="{FF2B5EF4-FFF2-40B4-BE49-F238E27FC236}">
                  <a16:creationId xmlns:a16="http://schemas.microsoft.com/office/drawing/2014/main" id="{FBCEABA9-0D42-4E75-BBFB-8374262E8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2">
              <a:extLst>
                <a:ext uri="{FF2B5EF4-FFF2-40B4-BE49-F238E27FC236}">
                  <a16:creationId xmlns:a16="http://schemas.microsoft.com/office/drawing/2014/main" id="{66428691-A429-4D5E-AE96-E43B6F0E2D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0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9">
              <a:extLst>
                <a:ext uri="{FF2B5EF4-FFF2-40B4-BE49-F238E27FC236}">
                  <a16:creationId xmlns:a16="http://schemas.microsoft.com/office/drawing/2014/main" id="{5BCC330F-9915-4B86-97E9-BA49CBFEC0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384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9A1A7FCA-8137-4FF0-9940-FB481BFD2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79875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3A9167A0-5576-4F2F-B5FE-431186597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24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141965" y="1321743"/>
            <a:ext cx="3787482" cy="4277890"/>
          </a:xfrm>
        </p:spPr>
        <p:txBody>
          <a:bodyPr anchor="ctr">
            <a:normAutofit/>
          </a:bodyPr>
          <a:lstStyle/>
          <a:p>
            <a:pPr algn="ctr"/>
            <a:r>
              <a:rPr lang="en-US" sz="4000" b="1" dirty="0">
                <a:solidFill>
                  <a:srgbClr val="FFFFFF"/>
                </a:solidFill>
                <a:latin typeface="Franklin Gothic Demi" panose="020B0703020102020204" pitchFamily="34" charset="0"/>
                <a:ea typeface="Tahoma" panose="020B0604030504040204" pitchFamily="34" charset="0"/>
                <a:cs typeface="Tahoma" panose="020B0604030504040204" pitchFamily="34" charset="0"/>
              </a:rPr>
              <a:t>Resistance</a:t>
            </a:r>
          </a:p>
        </p:txBody>
      </p:sp>
      <p:grpSp>
        <p:nvGrpSpPr>
          <p:cNvPr id="59" name="Group 58">
            <a:extLst>
              <a:ext uri="{FF2B5EF4-FFF2-40B4-BE49-F238E27FC236}">
                <a16:creationId xmlns:a16="http://schemas.microsoft.com/office/drawing/2014/main" id="{283F107F-9294-4679-B247-91D8556A6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60" name="Rectangle 64">
              <a:extLst>
                <a:ext uri="{FF2B5EF4-FFF2-40B4-BE49-F238E27FC236}">
                  <a16:creationId xmlns:a16="http://schemas.microsoft.com/office/drawing/2014/main" id="{20F93971-D547-4C36-A076-D57249994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012A36A9-DFAE-4F57-9711-172E65EDA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8B6B96C8-D832-4071-A5D2-1F11CBF9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0FF1DEB5-31F1-464D-BDB3-EFE620642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96B80410-DC2C-4DFC-B52E-CC5E6788B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9CE51CA3-95B8-44B4-B784-CE35A844D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FA1EB8B0-6221-4A35-A5F2-46E9A78CB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FDA530E1-5E88-4861-8642-F5B6A715B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854D2927-5C3A-424C-B30D-6048719C8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9B9A782D-CE07-499E-81BB-3F6D2E7EF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4">
              <a:extLst>
                <a:ext uri="{FF2B5EF4-FFF2-40B4-BE49-F238E27FC236}">
                  <a16:creationId xmlns:a16="http://schemas.microsoft.com/office/drawing/2014/main" id="{BDEBE12E-1915-4596-A0A7-9C61CAF8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6">
              <a:extLst>
                <a:ext uri="{FF2B5EF4-FFF2-40B4-BE49-F238E27FC236}">
                  <a16:creationId xmlns:a16="http://schemas.microsoft.com/office/drawing/2014/main" id="{4FBDEF84-1447-47C6-998D-A35B78E0C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Content Placeholder 2">
            <a:extLst>
              <a:ext uri="{FF2B5EF4-FFF2-40B4-BE49-F238E27FC236}">
                <a16:creationId xmlns:a16="http://schemas.microsoft.com/office/drawing/2014/main" id="{63C9583B-77BB-F027-70ED-610204E07299}"/>
              </a:ext>
            </a:extLst>
          </p:cNvPr>
          <p:cNvSpPr txBox="1">
            <a:spLocks/>
          </p:cNvSpPr>
          <p:nvPr/>
        </p:nvSpPr>
        <p:spPr>
          <a:xfrm>
            <a:off x="5702103" y="926649"/>
            <a:ext cx="5766217" cy="5788307"/>
          </a:xfrm>
          <a:prstGeom prst="rect">
            <a:avLst/>
          </a:prstGeom>
        </p:spPr>
        <p:txBody>
          <a:bodyPr vert="horz" lIns="91440" tIns="45720" rIns="91440" bIns="45720" rtlCol="0" anchor="ct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0" b="1"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rPr>
              <a:t>Roll with Resistance</a:t>
            </a:r>
          </a:p>
          <a:p>
            <a:pPr marL="0" indent="0">
              <a:buFont typeface="Arial" panose="020B0604020202020204" pitchFamily="34" charset="0"/>
              <a:buNone/>
            </a:pPr>
            <a:endParaRPr lang="en-US" sz="10400" b="1"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endParaRPr>
          </a:p>
          <a:p>
            <a:pPr marL="0" indent="0">
              <a:buFont typeface="Arial" panose="020B0604020202020204" pitchFamily="34" charset="0"/>
              <a:buNone/>
            </a:pPr>
            <a:endParaRPr lang="en-US" sz="10400"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en-US" sz="10400"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rPr>
              <a:t>1.  If you don’t want to talk about   </a:t>
            </a:r>
          </a:p>
          <a:p>
            <a:pPr marL="0" indent="0">
              <a:spcBef>
                <a:spcPts val="0"/>
              </a:spcBef>
              <a:buFont typeface="Arial" panose="020B0604020202020204" pitchFamily="34" charset="0"/>
              <a:buNone/>
            </a:pPr>
            <a:r>
              <a:rPr lang="en-US" sz="10400"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rPr>
              <a:t>     smoking cessation, we can talk </a:t>
            </a:r>
          </a:p>
          <a:p>
            <a:pPr marL="0" indent="0">
              <a:spcBef>
                <a:spcPts val="0"/>
              </a:spcBef>
              <a:buFont typeface="Arial" panose="020B0604020202020204" pitchFamily="34" charset="0"/>
              <a:buNone/>
            </a:pPr>
            <a:r>
              <a:rPr lang="en-US" sz="10400"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rPr>
              <a:t>     about what brought you in to see </a:t>
            </a:r>
          </a:p>
          <a:p>
            <a:pPr marL="0" indent="0">
              <a:spcBef>
                <a:spcPts val="0"/>
              </a:spcBef>
              <a:buFont typeface="Arial" panose="020B0604020202020204" pitchFamily="34" charset="0"/>
              <a:buNone/>
            </a:pPr>
            <a:r>
              <a:rPr lang="en-US" sz="10400"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rPr>
              <a:t>     the doctor today. </a:t>
            </a:r>
          </a:p>
          <a:p>
            <a:pPr marL="0" indent="0">
              <a:buFont typeface="Arial" panose="020B0604020202020204" pitchFamily="34" charset="0"/>
              <a:buNone/>
            </a:pPr>
            <a:endParaRPr lang="en-US" sz="10400"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en-US" sz="10400"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rPr>
              <a:t>2.  We don’t have to talk about weight </a:t>
            </a:r>
          </a:p>
          <a:p>
            <a:pPr marL="0" indent="0">
              <a:spcBef>
                <a:spcPts val="0"/>
              </a:spcBef>
              <a:buFont typeface="Arial" panose="020B0604020202020204" pitchFamily="34" charset="0"/>
              <a:buNone/>
            </a:pPr>
            <a:r>
              <a:rPr lang="en-US" sz="10400"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rPr>
              <a:t>     loss. What brings you to the office  </a:t>
            </a:r>
          </a:p>
          <a:p>
            <a:pPr marL="0" indent="0">
              <a:spcBef>
                <a:spcPts val="0"/>
              </a:spcBef>
              <a:buFont typeface="Arial" panose="020B0604020202020204" pitchFamily="34" charset="0"/>
              <a:buNone/>
            </a:pPr>
            <a:r>
              <a:rPr lang="en-US" sz="10400"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rPr>
              <a:t>     today?</a:t>
            </a:r>
          </a:p>
          <a:p>
            <a:pPr marL="0" indent="0">
              <a:buFont typeface="Arial" panose="020B0604020202020204" pitchFamily="34" charset="0"/>
              <a:buNone/>
            </a:pPr>
            <a:endParaRPr lang="en-US" sz="10400"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en-US" sz="10400"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rPr>
              <a:t>3.  If you prefer not to discuss your  </a:t>
            </a:r>
          </a:p>
          <a:p>
            <a:pPr marL="0" indent="0">
              <a:spcBef>
                <a:spcPts val="0"/>
              </a:spcBef>
              <a:buFont typeface="Arial" panose="020B0604020202020204" pitchFamily="34" charset="0"/>
              <a:buNone/>
            </a:pPr>
            <a:r>
              <a:rPr lang="en-US" sz="10400"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rPr>
              <a:t>     marijuana use, we can talk about   </a:t>
            </a:r>
          </a:p>
          <a:p>
            <a:pPr marL="0" indent="0">
              <a:spcBef>
                <a:spcPts val="0"/>
              </a:spcBef>
              <a:buFont typeface="Arial" panose="020B0604020202020204" pitchFamily="34" charset="0"/>
              <a:buNone/>
            </a:pPr>
            <a:r>
              <a:rPr lang="en-US" sz="10400"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rPr>
              <a:t>     your new job. How is that going?</a:t>
            </a:r>
          </a:p>
          <a:p>
            <a:pPr marL="0" indent="0">
              <a:buFont typeface="Arial" panose="020B0604020202020204" pitchFamily="34" charset="0"/>
              <a:buNone/>
            </a:pPr>
            <a:endParaRPr lang="en-US" dirty="0">
              <a:solidFill>
                <a:schemeClr val="tx1">
                  <a:alpha val="80000"/>
                </a:schemeClr>
              </a:solidFill>
              <a:latin typeface="Palatino Linotype" panose="02040502050505030304" pitchFamily="18" charset="0"/>
              <a:hlinkClick r:id="rId3"/>
            </a:endParaRPr>
          </a:p>
          <a:p>
            <a:pPr marL="0" indent="0">
              <a:buFont typeface="Arial" panose="020B0604020202020204" pitchFamily="34" charset="0"/>
              <a:buNone/>
            </a:pPr>
            <a:endParaRPr lang="en-US" dirty="0">
              <a:solidFill>
                <a:schemeClr val="tx1">
                  <a:alpha val="80000"/>
                </a:schemeClr>
              </a:solidFill>
              <a:hlinkClick r:id="rId3"/>
            </a:endParaRPr>
          </a:p>
          <a:p>
            <a:pPr marL="0" indent="0">
              <a:buFont typeface="Arial" panose="020B0604020202020204" pitchFamily="34" charset="0"/>
              <a:buNone/>
            </a:pPr>
            <a:endParaRPr lang="en-US" sz="1700" dirty="0">
              <a:solidFill>
                <a:schemeClr val="tx1">
                  <a:alpha val="80000"/>
                </a:schemeClr>
              </a:solidFill>
            </a:endParaRPr>
          </a:p>
          <a:p>
            <a:pPr marL="0" indent="0">
              <a:buFont typeface="Arial" panose="020B0604020202020204" pitchFamily="34" charset="0"/>
              <a:buNone/>
            </a:pPr>
            <a:r>
              <a:rPr lang="en-US" sz="1700" dirty="0">
                <a:solidFill>
                  <a:schemeClr val="tx1">
                    <a:alpha val="80000"/>
                  </a:schemeClr>
                </a:solidFill>
              </a:rPr>
              <a:t>                                                                                                          </a:t>
            </a:r>
            <a:endParaRPr lang="en-US" sz="1700" dirty="0">
              <a:solidFill>
                <a:schemeClr val="tx1">
                  <a:alpha val="80000"/>
                </a:schemeClr>
              </a:solidFill>
              <a:cs typeface="Varela Round" panose="00000500000000000000" pitchFamily="2" charset="-79"/>
            </a:endParaRPr>
          </a:p>
        </p:txBody>
      </p:sp>
    </p:spTree>
    <p:extLst>
      <p:ext uri="{BB962C8B-B14F-4D97-AF65-F5344CB8AC3E}">
        <p14:creationId xmlns:p14="http://schemas.microsoft.com/office/powerpoint/2010/main" val="3043638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FE2FE29-1120-4FE4-9FDA-311CBA66F4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DD926EC-6F88-4D89-9AED-1C4C1AC00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125" y="2"/>
            <a:ext cx="4688632" cy="6857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8226" y="926649"/>
            <a:ext cx="4415290" cy="5066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3BE3671-0C43-4D05-A267-3400AD091C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79" y="3758184"/>
            <a:ext cx="2139190" cy="2373963"/>
            <a:chOff x="723679" y="3758184"/>
            <a:chExt cx="2139190" cy="2373963"/>
          </a:xfrm>
        </p:grpSpPr>
        <p:sp>
          <p:nvSpPr>
            <p:cNvPr id="17" name="Rectangle 66">
              <a:extLst>
                <a:ext uri="{FF2B5EF4-FFF2-40B4-BE49-F238E27FC236}">
                  <a16:creationId xmlns:a16="http://schemas.microsoft.com/office/drawing/2014/main" id="{4284BA9C-01AC-48B3-8010-804869A0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6051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3E232F3A-24DA-47FC-A6E7-8347EA07AE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4630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2B7D041A-D364-4BF2-9F8A-0294D0918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3209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1CB5A6AE-FC55-4655-AE45-5E9A3F328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88940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500BEBAD-632B-4E00-AD16-C6A03CD11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7472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29BEDA70-8722-46C0-A1EB-8CDFEE5920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17111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2">
              <a:extLst>
                <a:ext uri="{FF2B5EF4-FFF2-40B4-BE49-F238E27FC236}">
                  <a16:creationId xmlns:a16="http://schemas.microsoft.com/office/drawing/2014/main" id="{3979BE25-E2B2-4CF8-85A1-65AD3E0CF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17495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2C9FF4D0-2F5C-4E54-AC5A-58A6169BA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0284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B94E4ABC-1B44-4E4D-9065-F67D887D7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75948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2">
              <a:extLst>
                <a:ext uri="{FF2B5EF4-FFF2-40B4-BE49-F238E27FC236}">
                  <a16:creationId xmlns:a16="http://schemas.microsoft.com/office/drawing/2014/main" id="{FDDFF3EB-39A2-4D3F-AD9F-0CF4409EA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89627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DB732EBE-ED01-4374-8D0C-8AF6E5A5B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04333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2">
              <a:extLst>
                <a:ext uri="{FF2B5EF4-FFF2-40B4-BE49-F238E27FC236}">
                  <a16:creationId xmlns:a16="http://schemas.microsoft.com/office/drawing/2014/main" id="{D22DDEF5-6AF3-4D7C-BC62-4409D396B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3269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2">
              <a:extLst>
                <a:ext uri="{FF2B5EF4-FFF2-40B4-BE49-F238E27FC236}">
                  <a16:creationId xmlns:a16="http://schemas.microsoft.com/office/drawing/2014/main" id="{C376CD22-707A-45BF-B1E0-3F62124A5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4743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2">
              <a:extLst>
                <a:ext uri="{FF2B5EF4-FFF2-40B4-BE49-F238E27FC236}">
                  <a16:creationId xmlns:a16="http://schemas.microsoft.com/office/drawing/2014/main" id="{77D3C970-47FF-4506-B61A-DCAA63289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765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3D0163D1-030C-49AE-83F7-8B6F17D3F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6188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68397BEB-F2C5-49D6-8F17-BC81796AC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9104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8C1B7012-AA7A-4E78-965E-ABD7EC3370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453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2">
              <a:extLst>
                <a:ext uri="{FF2B5EF4-FFF2-40B4-BE49-F238E27FC236}">
                  <a16:creationId xmlns:a16="http://schemas.microsoft.com/office/drawing/2014/main" id="{ADA7F354-F3A6-49A0-AF9C-EC69C2A31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803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82531391-74CB-4FBD-97B7-D73D91C44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6152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3CD46824-FF3A-460F-8F13-1B2A420A1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501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15EE979E-5456-4D5F-83BF-158EB8B24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944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B5123B19-3717-4BC1-B7CE-C6727099C0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52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59">
              <a:extLst>
                <a:ext uri="{FF2B5EF4-FFF2-40B4-BE49-F238E27FC236}">
                  <a16:creationId xmlns:a16="http://schemas.microsoft.com/office/drawing/2014/main" id="{25F3BA9E-DEA1-4368-A4BE-FB9C9C3506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42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2">
              <a:extLst>
                <a:ext uri="{FF2B5EF4-FFF2-40B4-BE49-F238E27FC236}">
                  <a16:creationId xmlns:a16="http://schemas.microsoft.com/office/drawing/2014/main" id="{0EFD15C2-3CE6-43C9-AA85-2000C0A6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9173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
              <a:extLst>
                <a:ext uri="{FF2B5EF4-FFF2-40B4-BE49-F238E27FC236}">
                  <a16:creationId xmlns:a16="http://schemas.microsoft.com/office/drawing/2014/main" id="{A7D19408-5ACA-46A3-8FC7-0A2B511B2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3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59">
              <a:extLst>
                <a:ext uri="{FF2B5EF4-FFF2-40B4-BE49-F238E27FC236}">
                  <a16:creationId xmlns:a16="http://schemas.microsoft.com/office/drawing/2014/main" id="{C39A546E-F35B-4AF5-9F7E-F7CC78DD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743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id="{4C051F4E-E13F-4468-BCAB-379380355A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233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id="{99A94C11-96BF-4E23-9B0F-CCCF0E690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583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2">
              <a:extLst>
                <a:ext uri="{FF2B5EF4-FFF2-40B4-BE49-F238E27FC236}">
                  <a16:creationId xmlns:a16="http://schemas.microsoft.com/office/drawing/2014/main" id="{2C253E13-7D4F-4651-B26F-C9A398426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874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59">
              <a:extLst>
                <a:ext uri="{FF2B5EF4-FFF2-40B4-BE49-F238E27FC236}">
                  <a16:creationId xmlns:a16="http://schemas.microsoft.com/office/drawing/2014/main" id="{6C607944-C3DA-49D0-B76C-ECF13B2E8D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095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2">
              <a:extLst>
                <a:ext uri="{FF2B5EF4-FFF2-40B4-BE49-F238E27FC236}">
                  <a16:creationId xmlns:a16="http://schemas.microsoft.com/office/drawing/2014/main" id="{A044E8D2-BE36-4B3B-BF61-A4ED4D637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444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4">
              <a:extLst>
                <a:ext uri="{FF2B5EF4-FFF2-40B4-BE49-F238E27FC236}">
                  <a16:creationId xmlns:a16="http://schemas.microsoft.com/office/drawing/2014/main" id="{08C4C63A-4388-4C37-9D9C-5C1F9925C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5794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6">
              <a:extLst>
                <a:ext uri="{FF2B5EF4-FFF2-40B4-BE49-F238E27FC236}">
                  <a16:creationId xmlns:a16="http://schemas.microsoft.com/office/drawing/2014/main" id="{14866A3A-FA92-4434-98E9-418FEC9B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143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64">
              <a:extLst>
                <a:ext uri="{FF2B5EF4-FFF2-40B4-BE49-F238E27FC236}">
                  <a16:creationId xmlns:a16="http://schemas.microsoft.com/office/drawing/2014/main" id="{AF97CA9B-731E-47BF-B724-E6CD2C915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585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id="{B9B7DB1A-1165-4D7C-95DC-D710F20E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49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9">
              <a:extLst>
                <a:ext uri="{FF2B5EF4-FFF2-40B4-BE49-F238E27FC236}">
                  <a16:creationId xmlns:a16="http://schemas.microsoft.com/office/drawing/2014/main" id="{737B22B9-9D11-4F36-9B12-FB41FBA4E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067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2">
              <a:extLst>
                <a:ext uri="{FF2B5EF4-FFF2-40B4-BE49-F238E27FC236}">
                  <a16:creationId xmlns:a16="http://schemas.microsoft.com/office/drawing/2014/main" id="{FBCEABA9-0D42-4E75-BBFB-8374262E8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2">
              <a:extLst>
                <a:ext uri="{FF2B5EF4-FFF2-40B4-BE49-F238E27FC236}">
                  <a16:creationId xmlns:a16="http://schemas.microsoft.com/office/drawing/2014/main" id="{66428691-A429-4D5E-AE96-E43B6F0E2D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0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9">
              <a:extLst>
                <a:ext uri="{FF2B5EF4-FFF2-40B4-BE49-F238E27FC236}">
                  <a16:creationId xmlns:a16="http://schemas.microsoft.com/office/drawing/2014/main" id="{5BCC330F-9915-4B86-97E9-BA49CBFEC0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384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9A1A7FCA-8137-4FF0-9940-FB481BFD2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79875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3A9167A0-5576-4F2F-B5FE-431186597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24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141965" y="1321743"/>
            <a:ext cx="3787482" cy="4277890"/>
          </a:xfrm>
        </p:spPr>
        <p:txBody>
          <a:bodyPr anchor="ctr">
            <a:normAutofit/>
          </a:bodyPr>
          <a:lstStyle/>
          <a:p>
            <a:pPr algn="ctr"/>
            <a:r>
              <a:rPr lang="en-US" sz="4000" b="1" dirty="0">
                <a:solidFill>
                  <a:srgbClr val="FFFFFF"/>
                </a:solidFill>
                <a:latin typeface="Franklin Gothic Demi" panose="020B0703020102020204" pitchFamily="34" charset="0"/>
                <a:ea typeface="Tahoma" panose="020B0604030504040204" pitchFamily="34" charset="0"/>
                <a:cs typeface="Tahoma" panose="020B0604030504040204" pitchFamily="34" charset="0"/>
              </a:rPr>
              <a:t>Discrepancy</a:t>
            </a:r>
          </a:p>
        </p:txBody>
      </p:sp>
      <p:grpSp>
        <p:nvGrpSpPr>
          <p:cNvPr id="59" name="Group 58">
            <a:extLst>
              <a:ext uri="{FF2B5EF4-FFF2-40B4-BE49-F238E27FC236}">
                <a16:creationId xmlns:a16="http://schemas.microsoft.com/office/drawing/2014/main" id="{283F107F-9294-4679-B247-91D8556A6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60" name="Rectangle 64">
              <a:extLst>
                <a:ext uri="{FF2B5EF4-FFF2-40B4-BE49-F238E27FC236}">
                  <a16:creationId xmlns:a16="http://schemas.microsoft.com/office/drawing/2014/main" id="{20F93971-D547-4C36-A076-D57249994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012A36A9-DFAE-4F57-9711-172E65EDA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8B6B96C8-D832-4071-A5D2-1F11CBF9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0FF1DEB5-31F1-464D-BDB3-EFE620642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96B80410-DC2C-4DFC-B52E-CC5E6788B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9CE51CA3-95B8-44B4-B784-CE35A844D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FA1EB8B0-6221-4A35-A5F2-46E9A78CB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FDA530E1-5E88-4861-8642-F5B6A715B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854D2927-5C3A-424C-B30D-6048719C8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9B9A782D-CE07-499E-81BB-3F6D2E7EF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4">
              <a:extLst>
                <a:ext uri="{FF2B5EF4-FFF2-40B4-BE49-F238E27FC236}">
                  <a16:creationId xmlns:a16="http://schemas.microsoft.com/office/drawing/2014/main" id="{BDEBE12E-1915-4596-A0A7-9C61CAF8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6">
              <a:extLst>
                <a:ext uri="{FF2B5EF4-FFF2-40B4-BE49-F238E27FC236}">
                  <a16:creationId xmlns:a16="http://schemas.microsoft.com/office/drawing/2014/main" id="{4FBDEF84-1447-47C6-998D-A35B78E0C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3E0AE3B4-5CFA-1348-D6E3-E1FDECA7B887}"/>
              </a:ext>
            </a:extLst>
          </p:cNvPr>
          <p:cNvSpPr>
            <a:spLocks noGrp="1"/>
          </p:cNvSpPr>
          <p:nvPr>
            <p:ph idx="1"/>
          </p:nvPr>
        </p:nvSpPr>
        <p:spPr>
          <a:xfrm>
            <a:off x="5727127" y="641327"/>
            <a:ext cx="5944321" cy="6863234"/>
          </a:xfrm>
        </p:spPr>
        <p:txBody>
          <a:bodyPr anchor="ctr">
            <a:normAutofit fontScale="70000" lnSpcReduction="20000"/>
          </a:bodyPr>
          <a:lstStyle/>
          <a:p>
            <a:pPr marL="0" indent="0">
              <a:buNone/>
            </a:pPr>
            <a:r>
              <a:rPr lang="en-US" sz="5700" b="1"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rPr>
              <a:t>Develop Discrepancy</a:t>
            </a:r>
          </a:p>
          <a:p>
            <a:pPr marL="0" indent="0">
              <a:buNone/>
            </a:pPr>
            <a:endParaRPr lang="en-US" sz="3400"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endParaRPr>
          </a:p>
          <a:p>
            <a:pPr marL="514350" indent="-514350">
              <a:buAutoNum type="arabicPeriod"/>
            </a:pPr>
            <a:r>
              <a:rPr lang="en-US" sz="3700"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rPr>
              <a:t>I hear you say that your health is a priority and that you want your cholesterol numbers to decrease. You also mentioned you do not take your cholesterol medication. How do you plan to decrease your cholesterol?</a:t>
            </a:r>
          </a:p>
          <a:p>
            <a:pPr marL="514350" indent="-514350">
              <a:buAutoNum type="arabicPeriod"/>
            </a:pPr>
            <a:endParaRPr lang="en-US" sz="3100"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endParaRPr>
          </a:p>
          <a:p>
            <a:pPr marL="514350" indent="-514350">
              <a:buAutoNum type="arabicPeriod"/>
            </a:pPr>
            <a:r>
              <a:rPr lang="en-US" sz="3700"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rPr>
              <a:t>I hear you say that you love your children and want to regain custody. You also mentioned you continue to smoke marijuana. How do you plan to regain custody of your children?</a:t>
            </a:r>
          </a:p>
          <a:p>
            <a:pPr marL="514350" indent="-514350">
              <a:buAutoNum type="arabicPeriod"/>
            </a:pPr>
            <a:endParaRPr lang="en-US" sz="3400" dirty="0">
              <a:solidFill>
                <a:schemeClr val="tx1">
                  <a:alpha val="80000"/>
                </a:schemeClr>
              </a:solidFill>
              <a:latin typeface="Palatino Linotype" panose="02040502050505030304" pitchFamily="18" charset="0"/>
            </a:endParaRPr>
          </a:p>
          <a:p>
            <a:pPr marL="0" indent="0">
              <a:buNone/>
            </a:pPr>
            <a:endParaRPr lang="en-US" sz="3400" dirty="0">
              <a:solidFill>
                <a:schemeClr val="tx1">
                  <a:alpha val="80000"/>
                </a:schemeClr>
              </a:solidFill>
              <a:latin typeface="Palatino Linotype" panose="02040502050505030304" pitchFamily="18" charset="0"/>
            </a:endParaRPr>
          </a:p>
          <a:p>
            <a:pPr marL="0" indent="0">
              <a:buNone/>
            </a:pPr>
            <a:r>
              <a:rPr lang="en-US" sz="1900" dirty="0">
                <a:solidFill>
                  <a:schemeClr val="tx1">
                    <a:alpha val="80000"/>
                  </a:schemeClr>
                </a:solidFill>
              </a:rPr>
              <a:t>                                                                                                          </a:t>
            </a:r>
            <a:endParaRPr lang="en-US" sz="1900" dirty="0">
              <a:solidFill>
                <a:schemeClr val="tx1">
                  <a:alpha val="80000"/>
                </a:schemeClr>
              </a:solidFill>
              <a:cs typeface="Varela Round" panose="00000500000000000000" pitchFamily="2" charset="-79"/>
            </a:endParaRPr>
          </a:p>
        </p:txBody>
      </p:sp>
    </p:spTree>
    <p:extLst>
      <p:ext uri="{BB962C8B-B14F-4D97-AF65-F5344CB8AC3E}">
        <p14:creationId xmlns:p14="http://schemas.microsoft.com/office/powerpoint/2010/main" val="3619262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09898"/>
            <a:ext cx="9942716" cy="1554480"/>
          </a:xfrm>
        </p:spPr>
        <p:txBody>
          <a:bodyPr anchor="ctr">
            <a:normAutofit/>
          </a:bodyPr>
          <a:lstStyle/>
          <a:p>
            <a:pPr algn="ctr"/>
            <a:r>
              <a:rPr lang="en-US" sz="4000" b="1" dirty="0">
                <a:latin typeface="Franklin Gothic Demi" panose="020B0703020102020204" pitchFamily="34" charset="0"/>
                <a:ea typeface="Tahoma" panose="020B0604030504040204" pitchFamily="34" charset="0"/>
                <a:cs typeface="Tahoma" panose="020B0604030504040204" pitchFamily="34" charset="0"/>
              </a:rPr>
              <a:t>Three Essential Elements of MI</a:t>
            </a:r>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2DE261B6-1CAD-ACD1-80AE-1EB29AB22DC7}"/>
              </a:ext>
            </a:extLst>
          </p:cNvPr>
          <p:cNvSpPr>
            <a:spLocks noGrp="1"/>
          </p:cNvSpPr>
          <p:nvPr>
            <p:ph idx="1"/>
          </p:nvPr>
        </p:nvSpPr>
        <p:spPr>
          <a:xfrm>
            <a:off x="838200" y="2688321"/>
            <a:ext cx="10515600" cy="3668893"/>
          </a:xfrm>
        </p:spPr>
        <p:txBody>
          <a:bodyPr>
            <a:normAutofit lnSpcReduction="10000"/>
          </a:bodyPr>
          <a:lstStyle/>
          <a:p>
            <a:r>
              <a:rPr lang="en-US" sz="2800"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rPr>
              <a:t>MI is a particular kind of </a:t>
            </a:r>
            <a:r>
              <a:rPr lang="en-US" sz="2800" b="1"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rPr>
              <a:t>conversation</a:t>
            </a:r>
            <a:r>
              <a:rPr lang="en-US" sz="2800"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rPr>
              <a:t> about change (counseling, therapy, consultation, method of communication).</a:t>
            </a:r>
          </a:p>
          <a:p>
            <a:endParaRPr lang="en-US" sz="2800"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endParaRPr>
          </a:p>
          <a:p>
            <a:r>
              <a:rPr lang="en-US" sz="2800"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rPr>
              <a:t>MI is </a:t>
            </a:r>
            <a:r>
              <a:rPr lang="en-US" sz="2800" b="1"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rPr>
              <a:t>collaborative</a:t>
            </a:r>
            <a:r>
              <a:rPr lang="en-US" sz="2800"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rPr>
              <a:t> (person-centered, partnership, honor autonomy, not expert-recipient). </a:t>
            </a:r>
          </a:p>
          <a:p>
            <a:endParaRPr lang="en-US" sz="2800"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endParaRPr>
          </a:p>
          <a:p>
            <a:r>
              <a:rPr lang="en-US" sz="2800"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rPr>
              <a:t>MI is </a:t>
            </a:r>
            <a:r>
              <a:rPr lang="en-US" sz="2800" b="1"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rPr>
              <a:t>evocative </a:t>
            </a:r>
            <a:r>
              <a:rPr lang="en-US" sz="2800"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rPr>
              <a:t>(seeks to call forth the person’s own motivation and commitment).</a:t>
            </a:r>
          </a:p>
          <a:p>
            <a:pPr marL="0" indent="0">
              <a:buNone/>
            </a:pPr>
            <a:endParaRPr lang="en-US" dirty="0"/>
          </a:p>
        </p:txBody>
      </p:sp>
    </p:spTree>
    <p:extLst>
      <p:ext uri="{BB962C8B-B14F-4D97-AF65-F5344CB8AC3E}">
        <p14:creationId xmlns:p14="http://schemas.microsoft.com/office/powerpoint/2010/main" val="3688559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09898"/>
            <a:ext cx="9942716" cy="1554480"/>
          </a:xfrm>
        </p:spPr>
        <p:txBody>
          <a:bodyPr anchor="ctr">
            <a:normAutofit/>
          </a:bodyPr>
          <a:lstStyle/>
          <a:p>
            <a:pPr algn="ctr"/>
            <a:r>
              <a:rPr lang="en-US" sz="4000" b="1" dirty="0">
                <a:latin typeface="Franklin Gothic Demi" panose="020B0703020102020204" pitchFamily="34" charset="0"/>
                <a:ea typeface="Tahoma" panose="020B0604030504040204" pitchFamily="34" charset="0"/>
                <a:cs typeface="Tahoma" panose="020B0604030504040204" pitchFamily="34" charset="0"/>
              </a:rPr>
              <a:t>The Spirit of Motivational Interviewing</a:t>
            </a:r>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2DE261B6-1CAD-ACD1-80AE-1EB29AB22DC7}"/>
              </a:ext>
            </a:extLst>
          </p:cNvPr>
          <p:cNvSpPr>
            <a:spLocks noGrp="1"/>
          </p:cNvSpPr>
          <p:nvPr>
            <p:ph idx="1"/>
          </p:nvPr>
        </p:nvSpPr>
        <p:spPr>
          <a:xfrm>
            <a:off x="838200" y="2508069"/>
            <a:ext cx="10515600" cy="3668893"/>
          </a:xfrm>
        </p:spPr>
        <p:txBody>
          <a:bodyPr/>
          <a:lstStyle/>
          <a:p>
            <a:r>
              <a:rPr lang="en-US" sz="2600" b="1" dirty="0">
                <a:latin typeface="Palatino Linotype" panose="02040502050505030304" pitchFamily="18" charset="0"/>
                <a:ea typeface="Tahoma" panose="020B0604030504040204" pitchFamily="34" charset="0"/>
                <a:cs typeface="Tahoma" panose="020B0604030504040204" pitchFamily="34" charset="0"/>
              </a:rPr>
              <a:t>Collaboration</a:t>
            </a:r>
            <a:r>
              <a:rPr lang="en-US" sz="2600" dirty="0">
                <a:latin typeface="Palatino Linotype" panose="02040502050505030304" pitchFamily="18" charset="0"/>
                <a:ea typeface="Tahoma" panose="020B0604030504040204" pitchFamily="34" charset="0"/>
                <a:cs typeface="Tahoma" panose="020B0604030504040204" pitchFamily="34" charset="0"/>
              </a:rPr>
              <a:t>: Patient knows themselves the best; provider creates an atmosphere for partnership. </a:t>
            </a:r>
          </a:p>
          <a:p>
            <a:endParaRPr lang="en-US" sz="2600" dirty="0">
              <a:latin typeface="Palatino Linotype" panose="02040502050505030304" pitchFamily="18" charset="0"/>
              <a:ea typeface="Tahoma" panose="020B0604030504040204" pitchFamily="34" charset="0"/>
              <a:cs typeface="Tahoma" panose="020B0604030504040204" pitchFamily="34" charset="0"/>
            </a:endParaRPr>
          </a:p>
          <a:p>
            <a:pPr lvl="0"/>
            <a:r>
              <a:rPr lang="en-US" sz="2600" b="1" dirty="0">
                <a:latin typeface="Palatino Linotype" panose="02040502050505030304" pitchFamily="18" charset="0"/>
                <a:ea typeface="Tahoma" panose="020B0604030504040204" pitchFamily="34" charset="0"/>
                <a:cs typeface="Tahoma" panose="020B0604030504040204" pitchFamily="34" charset="0"/>
              </a:rPr>
              <a:t>Evocation</a:t>
            </a:r>
            <a:r>
              <a:rPr lang="en-US" sz="2600" dirty="0">
                <a:latin typeface="Palatino Linotype" panose="02040502050505030304" pitchFamily="18" charset="0"/>
                <a:ea typeface="Tahoma" panose="020B0604030504040204" pitchFamily="34" charset="0"/>
                <a:cs typeface="Tahoma" panose="020B0604030504040204" pitchFamily="34" charset="0"/>
              </a:rPr>
              <a:t>:  Patient wants changes; provider must evoke this from patient. </a:t>
            </a:r>
          </a:p>
          <a:p>
            <a:pPr lvl="0"/>
            <a:endParaRPr lang="en-US" sz="2600" dirty="0">
              <a:latin typeface="Palatino Linotype" panose="02040502050505030304" pitchFamily="18" charset="0"/>
              <a:ea typeface="Tahoma" panose="020B0604030504040204" pitchFamily="34" charset="0"/>
              <a:cs typeface="Tahoma" panose="020B0604030504040204" pitchFamily="34" charset="0"/>
            </a:endParaRPr>
          </a:p>
          <a:p>
            <a:pPr lvl="0"/>
            <a:r>
              <a:rPr lang="en-US" sz="2600" b="1" dirty="0">
                <a:latin typeface="Palatino Linotype" panose="02040502050505030304" pitchFamily="18" charset="0"/>
                <a:ea typeface="Tahoma" panose="020B0604030504040204" pitchFamily="34" charset="0"/>
                <a:cs typeface="Tahoma" panose="020B0604030504040204" pitchFamily="34" charset="0"/>
              </a:rPr>
              <a:t>Autonomy</a:t>
            </a:r>
            <a:r>
              <a:rPr lang="en-US" sz="2600" dirty="0">
                <a:latin typeface="Palatino Linotype" panose="02040502050505030304" pitchFamily="18" charset="0"/>
                <a:ea typeface="Tahoma" panose="020B0604030504040204" pitchFamily="34" charset="0"/>
                <a:cs typeface="Tahoma" panose="020B0604030504040204" pitchFamily="34" charset="0"/>
              </a:rPr>
              <a:t>: Patient must have own sense of direction; provider respects this. </a:t>
            </a:r>
          </a:p>
          <a:p>
            <a:endParaRPr lang="en-US" dirty="0"/>
          </a:p>
        </p:txBody>
      </p:sp>
    </p:spTree>
    <p:extLst>
      <p:ext uri="{BB962C8B-B14F-4D97-AF65-F5344CB8AC3E}">
        <p14:creationId xmlns:p14="http://schemas.microsoft.com/office/powerpoint/2010/main" val="847997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FE2FE29-1120-4FE4-9FDA-311CBA66F4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DD926EC-6F88-4D89-9AED-1C4C1AC00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125" y="2"/>
            <a:ext cx="4688632" cy="6857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8226" y="926649"/>
            <a:ext cx="4415290" cy="5066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3BE3671-0C43-4D05-A267-3400AD091C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79" y="3758184"/>
            <a:ext cx="2139190" cy="2373963"/>
            <a:chOff x="723679" y="3758184"/>
            <a:chExt cx="2139190" cy="2373963"/>
          </a:xfrm>
        </p:grpSpPr>
        <p:sp>
          <p:nvSpPr>
            <p:cNvPr id="17" name="Rectangle 66">
              <a:extLst>
                <a:ext uri="{FF2B5EF4-FFF2-40B4-BE49-F238E27FC236}">
                  <a16:creationId xmlns:a16="http://schemas.microsoft.com/office/drawing/2014/main" id="{4284BA9C-01AC-48B3-8010-804869A0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6051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3E232F3A-24DA-47FC-A6E7-8347EA07AE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4630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2B7D041A-D364-4BF2-9F8A-0294D0918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3209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1CB5A6AE-FC55-4655-AE45-5E9A3F328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88940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500BEBAD-632B-4E00-AD16-C6A03CD11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7472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29BEDA70-8722-46C0-A1EB-8CDFEE5920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17111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2">
              <a:extLst>
                <a:ext uri="{FF2B5EF4-FFF2-40B4-BE49-F238E27FC236}">
                  <a16:creationId xmlns:a16="http://schemas.microsoft.com/office/drawing/2014/main" id="{3979BE25-E2B2-4CF8-85A1-65AD3E0CF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17495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2C9FF4D0-2F5C-4E54-AC5A-58A6169BA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0284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B94E4ABC-1B44-4E4D-9065-F67D887D7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75948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2">
              <a:extLst>
                <a:ext uri="{FF2B5EF4-FFF2-40B4-BE49-F238E27FC236}">
                  <a16:creationId xmlns:a16="http://schemas.microsoft.com/office/drawing/2014/main" id="{FDDFF3EB-39A2-4D3F-AD9F-0CF4409EA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89627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DB732EBE-ED01-4374-8D0C-8AF6E5A5B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04333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2">
              <a:extLst>
                <a:ext uri="{FF2B5EF4-FFF2-40B4-BE49-F238E27FC236}">
                  <a16:creationId xmlns:a16="http://schemas.microsoft.com/office/drawing/2014/main" id="{D22DDEF5-6AF3-4D7C-BC62-4409D396B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3269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2">
              <a:extLst>
                <a:ext uri="{FF2B5EF4-FFF2-40B4-BE49-F238E27FC236}">
                  <a16:creationId xmlns:a16="http://schemas.microsoft.com/office/drawing/2014/main" id="{C376CD22-707A-45BF-B1E0-3F62124A5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4743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2">
              <a:extLst>
                <a:ext uri="{FF2B5EF4-FFF2-40B4-BE49-F238E27FC236}">
                  <a16:creationId xmlns:a16="http://schemas.microsoft.com/office/drawing/2014/main" id="{77D3C970-47FF-4506-B61A-DCAA63289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765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3D0163D1-030C-49AE-83F7-8B6F17D3F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6188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68397BEB-F2C5-49D6-8F17-BC81796AC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9104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8C1B7012-AA7A-4E78-965E-ABD7EC3370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453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2">
              <a:extLst>
                <a:ext uri="{FF2B5EF4-FFF2-40B4-BE49-F238E27FC236}">
                  <a16:creationId xmlns:a16="http://schemas.microsoft.com/office/drawing/2014/main" id="{ADA7F354-F3A6-49A0-AF9C-EC69C2A31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803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82531391-74CB-4FBD-97B7-D73D91C44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6152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3CD46824-FF3A-460F-8F13-1B2A420A1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501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15EE979E-5456-4D5F-83BF-158EB8B24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944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B5123B19-3717-4BC1-B7CE-C6727099C0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52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59">
              <a:extLst>
                <a:ext uri="{FF2B5EF4-FFF2-40B4-BE49-F238E27FC236}">
                  <a16:creationId xmlns:a16="http://schemas.microsoft.com/office/drawing/2014/main" id="{25F3BA9E-DEA1-4368-A4BE-FB9C9C3506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42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2">
              <a:extLst>
                <a:ext uri="{FF2B5EF4-FFF2-40B4-BE49-F238E27FC236}">
                  <a16:creationId xmlns:a16="http://schemas.microsoft.com/office/drawing/2014/main" id="{0EFD15C2-3CE6-43C9-AA85-2000C0A6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9173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
              <a:extLst>
                <a:ext uri="{FF2B5EF4-FFF2-40B4-BE49-F238E27FC236}">
                  <a16:creationId xmlns:a16="http://schemas.microsoft.com/office/drawing/2014/main" id="{A7D19408-5ACA-46A3-8FC7-0A2B511B2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3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59">
              <a:extLst>
                <a:ext uri="{FF2B5EF4-FFF2-40B4-BE49-F238E27FC236}">
                  <a16:creationId xmlns:a16="http://schemas.microsoft.com/office/drawing/2014/main" id="{C39A546E-F35B-4AF5-9F7E-F7CC78DD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743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id="{4C051F4E-E13F-4468-BCAB-379380355A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233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id="{99A94C11-96BF-4E23-9B0F-CCCF0E690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583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2">
              <a:extLst>
                <a:ext uri="{FF2B5EF4-FFF2-40B4-BE49-F238E27FC236}">
                  <a16:creationId xmlns:a16="http://schemas.microsoft.com/office/drawing/2014/main" id="{2C253E13-7D4F-4651-B26F-C9A398426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874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59">
              <a:extLst>
                <a:ext uri="{FF2B5EF4-FFF2-40B4-BE49-F238E27FC236}">
                  <a16:creationId xmlns:a16="http://schemas.microsoft.com/office/drawing/2014/main" id="{6C607944-C3DA-49D0-B76C-ECF13B2E8D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095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2">
              <a:extLst>
                <a:ext uri="{FF2B5EF4-FFF2-40B4-BE49-F238E27FC236}">
                  <a16:creationId xmlns:a16="http://schemas.microsoft.com/office/drawing/2014/main" id="{A044E8D2-BE36-4B3B-BF61-A4ED4D637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444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4">
              <a:extLst>
                <a:ext uri="{FF2B5EF4-FFF2-40B4-BE49-F238E27FC236}">
                  <a16:creationId xmlns:a16="http://schemas.microsoft.com/office/drawing/2014/main" id="{08C4C63A-4388-4C37-9D9C-5C1F9925C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5794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6">
              <a:extLst>
                <a:ext uri="{FF2B5EF4-FFF2-40B4-BE49-F238E27FC236}">
                  <a16:creationId xmlns:a16="http://schemas.microsoft.com/office/drawing/2014/main" id="{14866A3A-FA92-4434-98E9-418FEC9B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143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64">
              <a:extLst>
                <a:ext uri="{FF2B5EF4-FFF2-40B4-BE49-F238E27FC236}">
                  <a16:creationId xmlns:a16="http://schemas.microsoft.com/office/drawing/2014/main" id="{AF97CA9B-731E-47BF-B724-E6CD2C915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585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id="{B9B7DB1A-1165-4D7C-95DC-D710F20E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49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9">
              <a:extLst>
                <a:ext uri="{FF2B5EF4-FFF2-40B4-BE49-F238E27FC236}">
                  <a16:creationId xmlns:a16="http://schemas.microsoft.com/office/drawing/2014/main" id="{737B22B9-9D11-4F36-9B12-FB41FBA4E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067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2">
              <a:extLst>
                <a:ext uri="{FF2B5EF4-FFF2-40B4-BE49-F238E27FC236}">
                  <a16:creationId xmlns:a16="http://schemas.microsoft.com/office/drawing/2014/main" id="{FBCEABA9-0D42-4E75-BBFB-8374262E8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2">
              <a:extLst>
                <a:ext uri="{FF2B5EF4-FFF2-40B4-BE49-F238E27FC236}">
                  <a16:creationId xmlns:a16="http://schemas.microsoft.com/office/drawing/2014/main" id="{66428691-A429-4D5E-AE96-E43B6F0E2D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0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9">
              <a:extLst>
                <a:ext uri="{FF2B5EF4-FFF2-40B4-BE49-F238E27FC236}">
                  <a16:creationId xmlns:a16="http://schemas.microsoft.com/office/drawing/2014/main" id="{5BCC330F-9915-4B86-97E9-BA49CBFEC0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384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9A1A7FCA-8137-4FF0-9940-FB481BFD2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79875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3A9167A0-5576-4F2F-B5FE-431186597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24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141965" y="1321743"/>
            <a:ext cx="3787482" cy="4277890"/>
          </a:xfrm>
        </p:spPr>
        <p:txBody>
          <a:bodyPr anchor="ctr">
            <a:normAutofit/>
          </a:bodyPr>
          <a:lstStyle/>
          <a:p>
            <a:r>
              <a:rPr lang="en-US" sz="4000" b="1" dirty="0">
                <a:solidFill>
                  <a:srgbClr val="FFFFFF"/>
                </a:solidFill>
                <a:latin typeface="Franklin Gothic Demi" panose="020B0703020102020204" pitchFamily="34" charset="0"/>
                <a:ea typeface="Tahoma" panose="020B0604030504040204" pitchFamily="34" charset="0"/>
                <a:cs typeface="Tahoma" panose="020B0604030504040204" pitchFamily="34" charset="0"/>
              </a:rPr>
              <a:t>The Opposite</a:t>
            </a:r>
          </a:p>
        </p:txBody>
      </p:sp>
      <p:grpSp>
        <p:nvGrpSpPr>
          <p:cNvPr id="59" name="Group 58">
            <a:extLst>
              <a:ext uri="{FF2B5EF4-FFF2-40B4-BE49-F238E27FC236}">
                <a16:creationId xmlns:a16="http://schemas.microsoft.com/office/drawing/2014/main" id="{283F107F-9294-4679-B247-91D8556A6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60" name="Rectangle 64">
              <a:extLst>
                <a:ext uri="{FF2B5EF4-FFF2-40B4-BE49-F238E27FC236}">
                  <a16:creationId xmlns:a16="http://schemas.microsoft.com/office/drawing/2014/main" id="{20F93971-D547-4C36-A076-D57249994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012A36A9-DFAE-4F57-9711-172E65EDA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8B6B96C8-D832-4071-A5D2-1F11CBF9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0FF1DEB5-31F1-464D-BDB3-EFE620642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96B80410-DC2C-4DFC-B52E-CC5E6788B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9CE51CA3-95B8-44B4-B784-CE35A844D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FA1EB8B0-6221-4A35-A5F2-46E9A78CB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FDA530E1-5E88-4861-8642-F5B6A715B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854D2927-5C3A-424C-B30D-6048719C8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9B9A782D-CE07-499E-81BB-3F6D2E7EF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4">
              <a:extLst>
                <a:ext uri="{FF2B5EF4-FFF2-40B4-BE49-F238E27FC236}">
                  <a16:creationId xmlns:a16="http://schemas.microsoft.com/office/drawing/2014/main" id="{BDEBE12E-1915-4596-A0A7-9C61CAF8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6">
              <a:extLst>
                <a:ext uri="{FF2B5EF4-FFF2-40B4-BE49-F238E27FC236}">
                  <a16:creationId xmlns:a16="http://schemas.microsoft.com/office/drawing/2014/main" id="{4FBDEF84-1447-47C6-998D-A35B78E0C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5912692" y="926648"/>
            <a:ext cx="5615675" cy="5575751"/>
          </a:xfrm>
        </p:spPr>
        <p:txBody>
          <a:bodyPr anchor="ctr">
            <a:normAutofit/>
          </a:bodyPr>
          <a:lstStyle/>
          <a:p>
            <a:r>
              <a:rPr lang="en-US" sz="2600" b="1" dirty="0">
                <a:latin typeface="Palatino Linotype" panose="02040502050505030304" pitchFamily="18" charset="0"/>
                <a:ea typeface="Tahoma" panose="020B0604030504040204" pitchFamily="34" charset="0"/>
                <a:cs typeface="Tahoma" panose="020B0604030504040204" pitchFamily="34" charset="0"/>
              </a:rPr>
              <a:t>Confrontation</a:t>
            </a:r>
            <a:r>
              <a:rPr lang="en-US" sz="2600" dirty="0">
                <a:latin typeface="Palatino Linotype" panose="02040502050505030304" pitchFamily="18" charset="0"/>
                <a:ea typeface="Tahoma" panose="020B0604030504040204" pitchFamily="34" charset="0"/>
                <a:cs typeface="Tahoma" panose="020B0604030504040204" pitchFamily="34" charset="0"/>
              </a:rPr>
              <a:t>: Patient does not understand the situation; provider imposes negative thoughts on the situation. </a:t>
            </a:r>
          </a:p>
          <a:p>
            <a:endParaRPr lang="en-US" sz="2600" dirty="0">
              <a:latin typeface="Palatino Linotype" panose="02040502050505030304" pitchFamily="18" charset="0"/>
              <a:ea typeface="Tahoma" panose="020B0604030504040204" pitchFamily="34" charset="0"/>
              <a:cs typeface="Tahoma" panose="020B0604030504040204" pitchFamily="34" charset="0"/>
            </a:endParaRPr>
          </a:p>
          <a:p>
            <a:r>
              <a:rPr lang="en-US" sz="2600" b="1" dirty="0">
                <a:latin typeface="Palatino Linotype" panose="02040502050505030304" pitchFamily="18" charset="0"/>
                <a:ea typeface="Tahoma" panose="020B0604030504040204" pitchFamily="34" charset="0"/>
                <a:cs typeface="Tahoma" panose="020B0604030504040204" pitchFamily="34" charset="0"/>
              </a:rPr>
              <a:t>Education</a:t>
            </a:r>
            <a:r>
              <a:rPr lang="en-US" sz="2600" dirty="0">
                <a:latin typeface="Palatino Linotype" panose="02040502050505030304" pitchFamily="18" charset="0"/>
                <a:ea typeface="Tahoma" panose="020B0604030504040204" pitchFamily="34" charset="0"/>
                <a:cs typeface="Tahoma" panose="020B0604030504040204" pitchFamily="34" charset="0"/>
              </a:rPr>
              <a:t>: Patient is thought to lack knowledge; provider forces education on patient. </a:t>
            </a:r>
          </a:p>
          <a:p>
            <a:endParaRPr lang="en-US" sz="2600" dirty="0">
              <a:latin typeface="Palatino Linotype" panose="02040502050505030304" pitchFamily="18" charset="0"/>
              <a:ea typeface="Tahoma" panose="020B0604030504040204" pitchFamily="34" charset="0"/>
              <a:cs typeface="Tahoma" panose="020B0604030504040204" pitchFamily="34" charset="0"/>
            </a:endParaRPr>
          </a:p>
          <a:p>
            <a:r>
              <a:rPr lang="en-US" sz="2600" b="1" dirty="0">
                <a:latin typeface="Palatino Linotype" panose="02040502050505030304" pitchFamily="18" charset="0"/>
                <a:ea typeface="Tahoma" panose="020B0604030504040204" pitchFamily="34" charset="0"/>
                <a:cs typeface="Tahoma" panose="020B0604030504040204" pitchFamily="34" charset="0"/>
              </a:rPr>
              <a:t>Authority</a:t>
            </a:r>
            <a:r>
              <a:rPr lang="en-US" sz="2600" dirty="0">
                <a:latin typeface="Palatino Linotype" panose="02040502050505030304" pitchFamily="18" charset="0"/>
                <a:ea typeface="Tahoma" panose="020B0604030504040204" pitchFamily="34" charset="0"/>
                <a:cs typeface="Tahoma" panose="020B0604030504040204" pitchFamily="34" charset="0"/>
              </a:rPr>
              <a:t>: Patient is thought to be lacking in direction; provider tells patient what they must do.</a:t>
            </a:r>
          </a:p>
          <a:p>
            <a:pPr marL="0" indent="0">
              <a:buNone/>
            </a:pPr>
            <a:r>
              <a:rPr lang="en-US" sz="2600" dirty="0">
                <a:latin typeface="Palatino Linotype" panose="02040502050505030304" pitchFamily="18" charset="0"/>
              </a:rPr>
              <a:t>                                                                                                          </a:t>
            </a:r>
            <a:endParaRPr lang="en-US" sz="2600" dirty="0">
              <a:latin typeface="Palatino Linotype" panose="02040502050505030304" pitchFamily="18" charset="0"/>
              <a:cs typeface="Varela Round" panose="00000500000000000000" pitchFamily="2" charset="-79"/>
            </a:endParaRPr>
          </a:p>
        </p:txBody>
      </p:sp>
    </p:spTree>
    <p:extLst>
      <p:ext uri="{BB962C8B-B14F-4D97-AF65-F5344CB8AC3E}">
        <p14:creationId xmlns:p14="http://schemas.microsoft.com/office/powerpoint/2010/main" val="15341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29384"/>
            <a:ext cx="10515600" cy="2999233"/>
          </a:xfrm>
        </p:spPr>
        <p:txBody>
          <a:bodyPr>
            <a:normAutofit/>
          </a:bodyPr>
          <a:lstStyle/>
          <a:p>
            <a:pPr marL="0" indent="0" algn="ctr">
              <a:buNone/>
            </a:pPr>
            <a:endParaRPr lang="en-US" sz="6000" dirty="0"/>
          </a:p>
          <a:p>
            <a:pPr marL="0" indent="0" algn="ctr">
              <a:buNone/>
            </a:pPr>
            <a:r>
              <a:rPr lang="en-US" sz="6000" b="1" dirty="0">
                <a:latin typeface="Franklin Gothic Demi" panose="020B0703020102020204" pitchFamily="34" charset="0"/>
                <a:ea typeface="Tahoma" panose="020B0604030504040204" pitchFamily="34" charset="0"/>
                <a:cs typeface="Tahoma" panose="020B0604030504040204" pitchFamily="34" charset="0"/>
              </a:rPr>
              <a:t>Questions ?</a:t>
            </a:r>
            <a:r>
              <a:rPr lang="en-US" sz="6000" dirty="0">
                <a:latin typeface="Franklin Gothic Demi" panose="020B0703020102020204" pitchFamily="34" charset="0"/>
                <a:ea typeface="Tahoma" panose="020B0604030504040204" pitchFamily="34" charset="0"/>
                <a:cs typeface="Tahoma" panose="020B0604030504040204" pitchFamily="34" charset="0"/>
              </a:rPr>
              <a:t> </a:t>
            </a:r>
          </a:p>
        </p:txBody>
      </p:sp>
      <p:pic>
        <p:nvPicPr>
          <p:cNvPr id="2" name="Picture 1">
            <a:extLst>
              <a:ext uri="{FF2B5EF4-FFF2-40B4-BE49-F238E27FC236}">
                <a16:creationId xmlns:a16="http://schemas.microsoft.com/office/drawing/2014/main" id="{A94A84CA-5FDC-FC0D-A563-A996FCE322C6}"/>
              </a:ext>
            </a:extLst>
          </p:cNvPr>
          <p:cNvPicPr>
            <a:picLocks noChangeAspect="1"/>
          </p:cNvPicPr>
          <p:nvPr/>
        </p:nvPicPr>
        <p:blipFill>
          <a:blip r:embed="rId3"/>
          <a:stretch>
            <a:fillRect/>
          </a:stretch>
        </p:blipFill>
        <p:spPr>
          <a:xfrm>
            <a:off x="91440" y="91440"/>
            <a:ext cx="1427605" cy="1390303"/>
          </a:xfrm>
          <a:prstGeom prst="ellipse">
            <a:avLst/>
          </a:prstGeom>
          <a:ln>
            <a:noFill/>
          </a:ln>
          <a:effectLst/>
        </p:spPr>
      </p:pic>
      <p:pic>
        <p:nvPicPr>
          <p:cNvPr id="4" name="Picture 3">
            <a:extLst>
              <a:ext uri="{FF2B5EF4-FFF2-40B4-BE49-F238E27FC236}">
                <a16:creationId xmlns:a16="http://schemas.microsoft.com/office/drawing/2014/main" id="{3AAE9B06-C5DC-528F-E5E2-BABE874B7A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5800" y="5907435"/>
            <a:ext cx="2199980" cy="688603"/>
          </a:xfrm>
          <a:prstGeom prst="rect">
            <a:avLst/>
          </a:prstGeom>
        </p:spPr>
      </p:pic>
    </p:spTree>
    <p:extLst>
      <p:ext uri="{BB962C8B-B14F-4D97-AF65-F5344CB8AC3E}">
        <p14:creationId xmlns:p14="http://schemas.microsoft.com/office/powerpoint/2010/main" val="2668828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41" name="Rectangle 4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44" name="Rectangle 4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53119" y="1088390"/>
            <a:ext cx="8085760" cy="4680583"/>
          </a:xfrm>
        </p:spPr>
        <p:txBody>
          <a:bodyPr anchor="ctr">
            <a:normAutofit/>
          </a:bodyPr>
          <a:lstStyle/>
          <a:p>
            <a:pPr algn="ctr"/>
            <a:r>
              <a:rPr lang="en-US" sz="4000" b="1" dirty="0">
                <a:latin typeface="Franklin Gothic Demi" panose="020B0703020102020204" pitchFamily="34" charset="0"/>
                <a:ea typeface="Tahoma" panose="020B0604030504040204" pitchFamily="34" charset="0"/>
                <a:cs typeface="Tahoma" panose="020B0604030504040204" pitchFamily="34" charset="0"/>
              </a:rPr>
              <a:t>Brief Negotiated Interview</a:t>
            </a:r>
            <a:br>
              <a:rPr lang="en-US" sz="4000" b="1" dirty="0">
                <a:latin typeface="Franklin Gothic Demi" panose="020B0703020102020204" pitchFamily="34" charset="0"/>
                <a:ea typeface="Tahoma" panose="020B0604030504040204" pitchFamily="34" charset="0"/>
                <a:cs typeface="Tahoma" panose="020B0604030504040204" pitchFamily="34" charset="0"/>
              </a:rPr>
            </a:br>
            <a:r>
              <a:rPr lang="en-US" sz="4000" b="1" dirty="0">
                <a:latin typeface="Franklin Gothic Demi" panose="020B0703020102020204" pitchFamily="34" charset="0"/>
                <a:ea typeface="Tahoma" panose="020B0604030504040204" pitchFamily="34" charset="0"/>
                <a:cs typeface="Tahoma" panose="020B0604030504040204" pitchFamily="34" charset="0"/>
              </a:rPr>
              <a:t>“BNI”</a:t>
            </a:r>
          </a:p>
        </p:txBody>
      </p:sp>
      <p:sp>
        <p:nvSpPr>
          <p:cNvPr id="3" name="Content Placeholder 2"/>
          <p:cNvSpPr>
            <a:spLocks noGrp="1"/>
          </p:cNvSpPr>
          <p:nvPr>
            <p:ph idx="1"/>
          </p:nvPr>
        </p:nvSpPr>
        <p:spPr>
          <a:xfrm>
            <a:off x="6291923" y="1239927"/>
            <a:ext cx="4971824" cy="4680583"/>
          </a:xfrm>
        </p:spPr>
        <p:txBody>
          <a:bodyPr anchor="ctr">
            <a:normAutofit/>
          </a:bodyPr>
          <a:lstStyle/>
          <a:p>
            <a:pPr marL="0" indent="0">
              <a:buNone/>
            </a:pPr>
            <a:endParaRPr lang="en-US" sz="2000" dirty="0"/>
          </a:p>
          <a:p>
            <a:pPr marL="0" indent="0">
              <a:buNone/>
            </a:pPr>
            <a:r>
              <a:rPr lang="en-US" sz="2000" dirty="0"/>
              <a:t>                                                                                                          </a:t>
            </a:r>
            <a:endParaRPr lang="en-US" sz="2000" dirty="0">
              <a:cs typeface="Varela Round" panose="00000500000000000000" pitchFamily="2" charset="-79"/>
            </a:endParaRPr>
          </a:p>
        </p:txBody>
      </p:sp>
    </p:spTree>
    <p:extLst>
      <p:ext uri="{BB962C8B-B14F-4D97-AF65-F5344CB8AC3E}">
        <p14:creationId xmlns:p14="http://schemas.microsoft.com/office/powerpoint/2010/main" val="3574344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09898"/>
            <a:ext cx="9942716" cy="1554480"/>
          </a:xfrm>
        </p:spPr>
        <p:txBody>
          <a:bodyPr anchor="ctr">
            <a:normAutofit/>
          </a:bodyPr>
          <a:lstStyle/>
          <a:p>
            <a:pPr algn="ctr"/>
            <a:r>
              <a:rPr lang="en-US" sz="4000" b="1" dirty="0">
                <a:latin typeface="Franklin Gothic Demi" panose="020B0703020102020204" pitchFamily="34" charset="0"/>
                <a:ea typeface="Tahoma" panose="020B0604030504040204" pitchFamily="34" charset="0"/>
                <a:cs typeface="Tahoma" panose="020B0604030504040204" pitchFamily="34" charset="0"/>
              </a:rPr>
              <a:t>What is a Brief Negotiated Interview ?</a:t>
            </a:r>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2DE261B6-1CAD-ACD1-80AE-1EB29AB22DC7}"/>
              </a:ext>
            </a:extLst>
          </p:cNvPr>
          <p:cNvSpPr>
            <a:spLocks noGrp="1"/>
          </p:cNvSpPr>
          <p:nvPr>
            <p:ph idx="1"/>
          </p:nvPr>
        </p:nvSpPr>
        <p:spPr>
          <a:xfrm>
            <a:off x="838200" y="2508069"/>
            <a:ext cx="10515600" cy="3668893"/>
          </a:xfrm>
        </p:spPr>
        <p:txBody>
          <a:bodyPr>
            <a:normAutofit/>
          </a:bodyPr>
          <a:lstStyle/>
          <a:p>
            <a:pPr marL="0" indent="0">
              <a:buNone/>
            </a:pPr>
            <a:r>
              <a:rPr lang="en-US" sz="2800" dirty="0">
                <a:solidFill>
                  <a:schemeClr val="tx1">
                    <a:alpha val="80000"/>
                  </a:schemeClr>
                </a:solidFill>
                <a:latin typeface="Palatino Linotype" panose="02040502050505030304" pitchFamily="18" charset="0"/>
              </a:rPr>
              <a:t>A Brief Negotiated Interview (BNI) is a brief, motivational, and awareness raising intervention used to encourage behavior change.</a:t>
            </a:r>
          </a:p>
          <a:p>
            <a:pPr marL="0"/>
            <a:endParaRPr lang="en-US" dirty="0">
              <a:solidFill>
                <a:schemeClr val="tx1">
                  <a:alpha val="80000"/>
                </a:schemeClr>
              </a:solidFill>
            </a:endParaRPr>
          </a:p>
          <a:p>
            <a:pPr marL="0" indent="0">
              <a:buNone/>
            </a:pPr>
            <a:endParaRPr lang="en-US" dirty="0"/>
          </a:p>
        </p:txBody>
      </p:sp>
    </p:spTree>
    <p:extLst>
      <p:ext uri="{BB962C8B-B14F-4D97-AF65-F5344CB8AC3E}">
        <p14:creationId xmlns:p14="http://schemas.microsoft.com/office/powerpoint/2010/main" val="2872613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09898"/>
            <a:ext cx="9942716" cy="1554480"/>
          </a:xfrm>
        </p:spPr>
        <p:txBody>
          <a:bodyPr anchor="ctr">
            <a:normAutofit/>
          </a:bodyPr>
          <a:lstStyle/>
          <a:p>
            <a:r>
              <a:rPr lang="en-US" sz="4000" b="1" dirty="0">
                <a:latin typeface="Franklin Gothic Demi" panose="020B0703020102020204" pitchFamily="34" charset="0"/>
                <a:ea typeface="Tahoma" panose="020B0604030504040204" pitchFamily="34" charset="0"/>
                <a:cs typeface="Tahoma" panose="020B0604030504040204" pitchFamily="34" charset="0"/>
              </a:rPr>
              <a:t>A BNI …</a:t>
            </a:r>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040A0ED0-E20A-5770-EE36-74824C971B2A}"/>
              </a:ext>
            </a:extLst>
          </p:cNvPr>
          <p:cNvSpPr>
            <a:spLocks noGrp="1"/>
          </p:cNvSpPr>
          <p:nvPr>
            <p:ph idx="1"/>
          </p:nvPr>
        </p:nvSpPr>
        <p:spPr>
          <a:xfrm>
            <a:off x="838200" y="2704013"/>
            <a:ext cx="10515600" cy="3472949"/>
          </a:xfrm>
        </p:spPr>
        <p:txBody>
          <a:bodyPr>
            <a:normAutofit/>
          </a:bodyPr>
          <a:lstStyle/>
          <a:p>
            <a:r>
              <a:rPr lang="en-US" sz="2600" dirty="0">
                <a:latin typeface="Palatino Linotype" panose="02040502050505030304" pitchFamily="18" charset="0"/>
                <a:ea typeface="Tahoma" panose="020B0604030504040204" pitchFamily="34" charset="0"/>
                <a:cs typeface="Tahoma" panose="020B0604030504040204" pitchFamily="34" charset="0"/>
              </a:rPr>
              <a:t>Can be completed in 5-15 minutes. </a:t>
            </a:r>
          </a:p>
          <a:p>
            <a:endParaRPr lang="en-US" sz="2600" dirty="0">
              <a:latin typeface="Palatino Linotype" panose="02040502050505030304" pitchFamily="18" charset="0"/>
              <a:ea typeface="Tahoma" panose="020B0604030504040204" pitchFamily="34" charset="0"/>
              <a:cs typeface="Tahoma" panose="020B0604030504040204" pitchFamily="34" charset="0"/>
            </a:endParaRPr>
          </a:p>
          <a:p>
            <a:r>
              <a:rPr lang="en-US" sz="2600" dirty="0">
                <a:latin typeface="Palatino Linotype" panose="02040502050505030304" pitchFamily="18" charset="0"/>
                <a:ea typeface="Tahoma" panose="020B0604030504040204" pitchFamily="34" charset="0"/>
                <a:cs typeface="Tahoma" panose="020B0604030504040204" pitchFamily="34" charset="0"/>
              </a:rPr>
              <a:t>Can be used in any setting. </a:t>
            </a:r>
          </a:p>
          <a:p>
            <a:endParaRPr lang="en-US" sz="2600" dirty="0">
              <a:latin typeface="Palatino Linotype" panose="02040502050505030304" pitchFamily="18" charset="0"/>
              <a:ea typeface="Tahoma" panose="020B0604030504040204" pitchFamily="34" charset="0"/>
              <a:cs typeface="Tahoma" panose="020B0604030504040204" pitchFamily="34" charset="0"/>
            </a:endParaRPr>
          </a:p>
          <a:p>
            <a:r>
              <a:rPr lang="en-US" sz="2600" dirty="0">
                <a:latin typeface="Palatino Linotype" panose="02040502050505030304" pitchFamily="18" charset="0"/>
              </a:rPr>
              <a:t>Can be used with any patient. </a:t>
            </a:r>
          </a:p>
          <a:p>
            <a:pPr marL="0" indent="0">
              <a:buNone/>
            </a:pPr>
            <a:endParaRPr lang="en-US" sz="3200" dirty="0">
              <a:latin typeface="Tahoma" panose="020B0604030504040204" pitchFamily="34" charset="0"/>
              <a:ea typeface="Tahoma" panose="020B0604030504040204" pitchFamily="34" charset="0"/>
              <a:cs typeface="Tahoma" panose="020B0604030504040204" pitchFamily="34" charset="0"/>
            </a:endParaRPr>
          </a:p>
          <a:p>
            <a:endParaRPr lang="en-US" sz="3200" dirty="0">
              <a:latin typeface="Tahoma" panose="020B0604030504040204" pitchFamily="34" charset="0"/>
              <a:ea typeface="Tahoma" panose="020B0604030504040204" pitchFamily="34" charset="0"/>
              <a:cs typeface="Tahoma" panose="020B0604030504040204" pitchFamily="34" charset="0"/>
            </a:endParaRPr>
          </a:p>
          <a:p>
            <a:endParaRPr lang="en-US" sz="3200" dirty="0">
              <a:latin typeface="Tahoma" panose="020B0604030504040204" pitchFamily="34" charset="0"/>
              <a:ea typeface="Tahoma" panose="020B0604030504040204" pitchFamily="34" charset="0"/>
              <a:cs typeface="Tahoma" panose="020B0604030504040204" pitchFamily="34" charset="0"/>
            </a:endParaRPr>
          </a:p>
          <a:p>
            <a:endParaRPr lang="en-US" sz="3200" dirty="0">
              <a:latin typeface="Tahoma" panose="020B0604030504040204" pitchFamily="34" charset="0"/>
              <a:ea typeface="Tahoma" panose="020B0604030504040204" pitchFamily="34" charset="0"/>
              <a:cs typeface="Tahoma" panose="020B0604030504040204" pitchFamily="34" charset="0"/>
            </a:endParaRPr>
          </a:p>
          <a:p>
            <a:endParaRPr lang="en-US" sz="3200" dirty="0">
              <a:latin typeface="Tahoma" panose="020B0604030504040204" pitchFamily="34" charset="0"/>
              <a:ea typeface="Tahoma" panose="020B0604030504040204" pitchFamily="34" charset="0"/>
              <a:cs typeface="Tahoma" panose="020B0604030504040204" pitchFamily="34" charset="0"/>
            </a:endParaRPr>
          </a:p>
          <a:p>
            <a:endParaRPr lang="en-US" sz="2900" dirty="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US" sz="2900" dirty="0"/>
          </a:p>
        </p:txBody>
      </p:sp>
      <p:sp>
        <p:nvSpPr>
          <p:cNvPr id="7" name="TextBox 6">
            <a:extLst>
              <a:ext uri="{FF2B5EF4-FFF2-40B4-BE49-F238E27FC236}">
                <a16:creationId xmlns:a16="http://schemas.microsoft.com/office/drawing/2014/main" id="{8DEA4294-AFCA-A27E-B0D5-C9A8BE75135C}"/>
              </a:ext>
            </a:extLst>
          </p:cNvPr>
          <p:cNvSpPr txBox="1"/>
          <p:nvPr/>
        </p:nvSpPr>
        <p:spPr>
          <a:xfrm>
            <a:off x="838200" y="5746362"/>
            <a:ext cx="10453914" cy="492443"/>
          </a:xfrm>
          <a:prstGeom prst="rect">
            <a:avLst/>
          </a:prstGeom>
          <a:noFill/>
        </p:spPr>
        <p:txBody>
          <a:bodyPr wrap="square" rtlCol="0">
            <a:spAutoFit/>
          </a:bodyPr>
          <a:lstStyle/>
          <a:p>
            <a:pPr algn="ctr"/>
            <a:r>
              <a:rPr lang="en-US" sz="2600" b="1" dirty="0">
                <a:solidFill>
                  <a:srgbClr val="9E1B32"/>
                </a:solidFill>
                <a:latin typeface="Palatino Linotype" panose="02040502050505030304" pitchFamily="18" charset="0"/>
              </a:rPr>
              <a:t>Can be used to address </a:t>
            </a:r>
            <a:r>
              <a:rPr lang="en-US" sz="2600" b="1" u="sng" dirty="0">
                <a:solidFill>
                  <a:srgbClr val="9E1B32"/>
                </a:solidFill>
                <a:latin typeface="Palatino Linotype" panose="02040502050505030304" pitchFamily="18" charset="0"/>
              </a:rPr>
              <a:t>ANY</a:t>
            </a:r>
            <a:r>
              <a:rPr lang="en-US" sz="2600" b="1" dirty="0">
                <a:solidFill>
                  <a:srgbClr val="9E1B32"/>
                </a:solidFill>
                <a:latin typeface="Palatino Linotype" panose="02040502050505030304" pitchFamily="18" charset="0"/>
              </a:rPr>
              <a:t> behavior change! </a:t>
            </a:r>
          </a:p>
        </p:txBody>
      </p:sp>
    </p:spTree>
    <p:extLst>
      <p:ext uri="{BB962C8B-B14F-4D97-AF65-F5344CB8AC3E}">
        <p14:creationId xmlns:p14="http://schemas.microsoft.com/office/powerpoint/2010/main" val="244366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000"/>
                                        <p:tgtEl>
                                          <p:spTgt spid="7">
                                            <p:txEl>
                                              <p:pRg st="0" end="0"/>
                                            </p:txEl>
                                          </p:spTgt>
                                        </p:tgtEl>
                                      </p:cBhvr>
                                    </p:animEffect>
                                    <p:anim calcmode="lin" valueType="num">
                                      <p:cBhvr>
                                        <p:cTn id="2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 name="Rectangle 111">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D2F42F1C-6667-4E85-A6FF-9846F40019C1}"/>
              </a:ext>
            </a:extLst>
          </p:cNvPr>
          <p:cNvSpPr>
            <a:spLocks noGrp="1"/>
          </p:cNvSpPr>
          <p:nvPr>
            <p:ph type="title"/>
          </p:nvPr>
        </p:nvSpPr>
        <p:spPr>
          <a:xfrm>
            <a:off x="795528" y="386930"/>
            <a:ext cx="10141799" cy="1300554"/>
          </a:xfrm>
        </p:spPr>
        <p:txBody>
          <a:bodyPr anchor="b">
            <a:normAutofit/>
          </a:bodyPr>
          <a:lstStyle/>
          <a:p>
            <a:r>
              <a:rPr lang="en-US" sz="4800" b="1" dirty="0">
                <a:latin typeface="Franklin Gothic Demi" panose="020B0703020102020204" pitchFamily="34" charset="0"/>
              </a:rPr>
              <a:t>Disclosure/Conflict of Interest</a:t>
            </a:r>
            <a:endParaRPr lang="en-US" sz="4800" dirty="0"/>
          </a:p>
        </p:txBody>
      </p:sp>
      <p:sp>
        <p:nvSpPr>
          <p:cNvPr id="113" name="Rectangle 112">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a:extLst>
              <a:ext uri="{FF2B5EF4-FFF2-40B4-BE49-F238E27FC236}">
                <a16:creationId xmlns:a16="http://schemas.microsoft.com/office/drawing/2014/main" id="{A437378B-8646-402C-A803-92C8B192BD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295" y="3577107"/>
            <a:ext cx="5150277" cy="1609459"/>
          </a:xfrm>
          <a:prstGeom prst="rect">
            <a:avLst/>
          </a:prstGeom>
        </p:spPr>
      </p:pic>
      <p:sp>
        <p:nvSpPr>
          <p:cNvPr id="3" name="Content Placeholder 2">
            <a:extLst>
              <a:ext uri="{FF2B5EF4-FFF2-40B4-BE49-F238E27FC236}">
                <a16:creationId xmlns:a16="http://schemas.microsoft.com/office/drawing/2014/main" id="{CCD97A9C-9E3D-6588-163F-CD21218D0767}"/>
              </a:ext>
            </a:extLst>
          </p:cNvPr>
          <p:cNvSpPr>
            <a:spLocks noGrp="1"/>
          </p:cNvSpPr>
          <p:nvPr>
            <p:ph idx="1"/>
          </p:nvPr>
        </p:nvSpPr>
        <p:spPr>
          <a:xfrm>
            <a:off x="6406429" y="2599509"/>
            <a:ext cx="4530898" cy="3639450"/>
          </a:xfrm>
        </p:spPr>
        <p:txBody>
          <a:bodyPr anchor="ctr">
            <a:normAutofit/>
          </a:bodyPr>
          <a:lstStyle/>
          <a:p>
            <a:pPr marL="0" indent="0">
              <a:buNone/>
            </a:pPr>
            <a:endParaRPr lang="en-US" sz="2000"/>
          </a:p>
          <a:p>
            <a:pPr marL="0" indent="0">
              <a:buNone/>
            </a:pPr>
            <a:r>
              <a:rPr lang="en-US" sz="2000" b="1">
                <a:latin typeface="Palatino Linotype" panose="02040502050505030304" pitchFamily="18" charset="0"/>
                <a:cs typeface="Varela Round" panose="00000500000000000000" pitchFamily="2" charset="-79"/>
              </a:rPr>
              <a:t>There are no financial disclosures or conflicts of interest to report in relation to this program. </a:t>
            </a:r>
            <a:endParaRPr lang="en-US" sz="2000">
              <a:latin typeface="Palatino Linotype" panose="02040502050505030304" pitchFamily="18" charset="0"/>
              <a:cs typeface="Varela Round" panose="00000500000000000000" pitchFamily="2" charset="-79"/>
            </a:endParaRPr>
          </a:p>
          <a:p>
            <a:pPr marL="0" indent="0">
              <a:buNone/>
            </a:pPr>
            <a:endParaRPr lang="en-US" sz="2000">
              <a:latin typeface="Palatino Linotype" panose="02040502050505030304" pitchFamily="18" charset="0"/>
              <a:cs typeface="Varela Round" panose="00000500000000000000" pitchFamily="2" charset="-79"/>
            </a:endParaRPr>
          </a:p>
        </p:txBody>
      </p:sp>
      <p:sp>
        <p:nvSpPr>
          <p:cNvPr id="115" name="Rectangle 114">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5815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9">
            <a:extLst>
              <a:ext uri="{FF2B5EF4-FFF2-40B4-BE49-F238E27FC236}">
                <a16:creationId xmlns:a16="http://schemas.microsoft.com/office/drawing/2014/main" id="{FFE2FE29-1120-4FE4-9FDA-311CBA66F4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11">
            <a:extLst>
              <a:ext uri="{FF2B5EF4-FFF2-40B4-BE49-F238E27FC236}">
                <a16:creationId xmlns:a16="http://schemas.microsoft.com/office/drawing/2014/main" id="{DDD926EC-6F88-4D89-9AED-1C4C1AC00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125" y="2"/>
            <a:ext cx="4688632" cy="6857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13">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8226" y="926649"/>
            <a:ext cx="4415290" cy="5066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15">
            <a:extLst>
              <a:ext uri="{FF2B5EF4-FFF2-40B4-BE49-F238E27FC236}">
                <a16:creationId xmlns:a16="http://schemas.microsoft.com/office/drawing/2014/main" id="{13BE3671-0C43-4D05-A267-3400AD091C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79" y="3758184"/>
            <a:ext cx="2139190" cy="2373963"/>
            <a:chOff x="723679" y="3758184"/>
            <a:chExt cx="2139190" cy="2373963"/>
          </a:xfrm>
        </p:grpSpPr>
        <p:sp>
          <p:nvSpPr>
            <p:cNvPr id="17" name="Rectangle 66">
              <a:extLst>
                <a:ext uri="{FF2B5EF4-FFF2-40B4-BE49-F238E27FC236}">
                  <a16:creationId xmlns:a16="http://schemas.microsoft.com/office/drawing/2014/main" id="{4284BA9C-01AC-48B3-8010-804869A0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6051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6">
              <a:extLst>
                <a:ext uri="{FF2B5EF4-FFF2-40B4-BE49-F238E27FC236}">
                  <a16:creationId xmlns:a16="http://schemas.microsoft.com/office/drawing/2014/main" id="{3E232F3A-24DA-47FC-A6E7-8347EA07AE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4630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2B7D041A-D364-4BF2-9F8A-0294D0918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3209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1CB5A6AE-FC55-4655-AE45-5E9A3F328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88940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500BEBAD-632B-4E00-AD16-C6A03CD11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7472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29BEDA70-8722-46C0-A1EB-8CDFEE5920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17111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2">
              <a:extLst>
                <a:ext uri="{FF2B5EF4-FFF2-40B4-BE49-F238E27FC236}">
                  <a16:creationId xmlns:a16="http://schemas.microsoft.com/office/drawing/2014/main" id="{3979BE25-E2B2-4CF8-85A1-65AD3E0CF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17495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2C9FF4D0-2F5C-4E54-AC5A-58A6169BA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0284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B94E4ABC-1B44-4E4D-9065-F67D887D7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75948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2">
              <a:extLst>
                <a:ext uri="{FF2B5EF4-FFF2-40B4-BE49-F238E27FC236}">
                  <a16:creationId xmlns:a16="http://schemas.microsoft.com/office/drawing/2014/main" id="{FDDFF3EB-39A2-4D3F-AD9F-0CF4409EA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89627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DB732EBE-ED01-4374-8D0C-8AF6E5A5B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04333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2">
              <a:extLst>
                <a:ext uri="{FF2B5EF4-FFF2-40B4-BE49-F238E27FC236}">
                  <a16:creationId xmlns:a16="http://schemas.microsoft.com/office/drawing/2014/main" id="{D22DDEF5-6AF3-4D7C-BC62-4409D396B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3269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2">
              <a:extLst>
                <a:ext uri="{FF2B5EF4-FFF2-40B4-BE49-F238E27FC236}">
                  <a16:creationId xmlns:a16="http://schemas.microsoft.com/office/drawing/2014/main" id="{C376CD22-707A-45BF-B1E0-3F62124A5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4743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2">
              <a:extLst>
                <a:ext uri="{FF2B5EF4-FFF2-40B4-BE49-F238E27FC236}">
                  <a16:creationId xmlns:a16="http://schemas.microsoft.com/office/drawing/2014/main" id="{77D3C970-47FF-4506-B61A-DCAA63289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765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3D0163D1-030C-49AE-83F7-8B6F17D3F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6188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68397BEB-F2C5-49D6-8F17-BC81796AC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9104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8C1B7012-AA7A-4E78-965E-ABD7EC3370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453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2">
              <a:extLst>
                <a:ext uri="{FF2B5EF4-FFF2-40B4-BE49-F238E27FC236}">
                  <a16:creationId xmlns:a16="http://schemas.microsoft.com/office/drawing/2014/main" id="{ADA7F354-F3A6-49A0-AF9C-EC69C2A31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803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82531391-74CB-4FBD-97B7-D73D91C44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6152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3CD46824-FF3A-460F-8F13-1B2A420A1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501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15EE979E-5456-4D5F-83BF-158EB8B24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944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B5123B19-3717-4BC1-B7CE-C6727099C0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52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59">
              <a:extLst>
                <a:ext uri="{FF2B5EF4-FFF2-40B4-BE49-F238E27FC236}">
                  <a16:creationId xmlns:a16="http://schemas.microsoft.com/office/drawing/2014/main" id="{25F3BA9E-DEA1-4368-A4BE-FB9C9C3506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42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2">
              <a:extLst>
                <a:ext uri="{FF2B5EF4-FFF2-40B4-BE49-F238E27FC236}">
                  <a16:creationId xmlns:a16="http://schemas.microsoft.com/office/drawing/2014/main" id="{0EFD15C2-3CE6-43C9-AA85-2000C0A6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9173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
              <a:extLst>
                <a:ext uri="{FF2B5EF4-FFF2-40B4-BE49-F238E27FC236}">
                  <a16:creationId xmlns:a16="http://schemas.microsoft.com/office/drawing/2014/main" id="{A7D19408-5ACA-46A3-8FC7-0A2B511B2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3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59">
              <a:extLst>
                <a:ext uri="{FF2B5EF4-FFF2-40B4-BE49-F238E27FC236}">
                  <a16:creationId xmlns:a16="http://schemas.microsoft.com/office/drawing/2014/main" id="{C39A546E-F35B-4AF5-9F7E-F7CC78DD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743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id="{4C051F4E-E13F-4468-BCAB-379380355A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233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id="{99A94C11-96BF-4E23-9B0F-CCCF0E690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583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2">
              <a:extLst>
                <a:ext uri="{FF2B5EF4-FFF2-40B4-BE49-F238E27FC236}">
                  <a16:creationId xmlns:a16="http://schemas.microsoft.com/office/drawing/2014/main" id="{2C253E13-7D4F-4651-B26F-C9A398426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874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59">
              <a:extLst>
                <a:ext uri="{FF2B5EF4-FFF2-40B4-BE49-F238E27FC236}">
                  <a16:creationId xmlns:a16="http://schemas.microsoft.com/office/drawing/2014/main" id="{6C607944-C3DA-49D0-B76C-ECF13B2E8D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095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2">
              <a:extLst>
                <a:ext uri="{FF2B5EF4-FFF2-40B4-BE49-F238E27FC236}">
                  <a16:creationId xmlns:a16="http://schemas.microsoft.com/office/drawing/2014/main" id="{A044E8D2-BE36-4B3B-BF61-A4ED4D637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444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4">
              <a:extLst>
                <a:ext uri="{FF2B5EF4-FFF2-40B4-BE49-F238E27FC236}">
                  <a16:creationId xmlns:a16="http://schemas.microsoft.com/office/drawing/2014/main" id="{08C4C63A-4388-4C37-9D9C-5C1F9925C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5794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6">
              <a:extLst>
                <a:ext uri="{FF2B5EF4-FFF2-40B4-BE49-F238E27FC236}">
                  <a16:creationId xmlns:a16="http://schemas.microsoft.com/office/drawing/2014/main" id="{14866A3A-FA92-4434-98E9-418FEC9B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143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64">
              <a:extLst>
                <a:ext uri="{FF2B5EF4-FFF2-40B4-BE49-F238E27FC236}">
                  <a16:creationId xmlns:a16="http://schemas.microsoft.com/office/drawing/2014/main" id="{AF97CA9B-731E-47BF-B724-E6CD2C915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585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id="{B9B7DB1A-1165-4D7C-95DC-D710F20E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49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9">
              <a:extLst>
                <a:ext uri="{FF2B5EF4-FFF2-40B4-BE49-F238E27FC236}">
                  <a16:creationId xmlns:a16="http://schemas.microsoft.com/office/drawing/2014/main" id="{737B22B9-9D11-4F36-9B12-FB41FBA4E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067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2">
              <a:extLst>
                <a:ext uri="{FF2B5EF4-FFF2-40B4-BE49-F238E27FC236}">
                  <a16:creationId xmlns:a16="http://schemas.microsoft.com/office/drawing/2014/main" id="{FBCEABA9-0D42-4E75-BBFB-8374262E8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2">
              <a:extLst>
                <a:ext uri="{FF2B5EF4-FFF2-40B4-BE49-F238E27FC236}">
                  <a16:creationId xmlns:a16="http://schemas.microsoft.com/office/drawing/2014/main" id="{66428691-A429-4D5E-AE96-E43B6F0E2D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0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9">
              <a:extLst>
                <a:ext uri="{FF2B5EF4-FFF2-40B4-BE49-F238E27FC236}">
                  <a16:creationId xmlns:a16="http://schemas.microsoft.com/office/drawing/2014/main" id="{5BCC330F-9915-4B86-97E9-BA49CBFEC0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384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9A1A7FCA-8137-4FF0-9940-FB481BFD2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79875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3A9167A0-5576-4F2F-B5FE-431186597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24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141965" y="1321743"/>
            <a:ext cx="3787482" cy="4277890"/>
          </a:xfrm>
        </p:spPr>
        <p:txBody>
          <a:bodyPr anchor="ctr">
            <a:normAutofit/>
          </a:bodyPr>
          <a:lstStyle/>
          <a:p>
            <a:r>
              <a:rPr lang="en-US" sz="4000" b="1" dirty="0">
                <a:solidFill>
                  <a:srgbClr val="FFFFFF"/>
                </a:solidFill>
                <a:latin typeface="Franklin Gothic Demi" panose="020B0703020102020204" pitchFamily="34" charset="0"/>
                <a:ea typeface="Tahoma" panose="020B0604030504040204" pitchFamily="34" charset="0"/>
                <a:cs typeface="Tahoma" panose="020B0604030504040204" pitchFamily="34" charset="0"/>
              </a:rPr>
              <a:t>Goals of the BNI</a:t>
            </a:r>
          </a:p>
        </p:txBody>
      </p:sp>
      <p:grpSp>
        <p:nvGrpSpPr>
          <p:cNvPr id="59" name="Group 58">
            <a:extLst>
              <a:ext uri="{FF2B5EF4-FFF2-40B4-BE49-F238E27FC236}">
                <a16:creationId xmlns:a16="http://schemas.microsoft.com/office/drawing/2014/main" id="{283F107F-9294-4679-B247-91D8556A6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60" name="Rectangle 64">
              <a:extLst>
                <a:ext uri="{FF2B5EF4-FFF2-40B4-BE49-F238E27FC236}">
                  <a16:creationId xmlns:a16="http://schemas.microsoft.com/office/drawing/2014/main" id="{20F93971-D547-4C36-A076-D57249994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012A36A9-DFAE-4F57-9711-172E65EDA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8B6B96C8-D832-4071-A5D2-1F11CBF9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0FF1DEB5-31F1-464D-BDB3-EFE620642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96B80410-DC2C-4DFC-B52E-CC5E6788B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9CE51CA3-95B8-44B4-B784-CE35A844D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FA1EB8B0-6221-4A35-A5F2-46E9A78CB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FDA530E1-5E88-4861-8642-F5B6A715B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854D2927-5C3A-424C-B30D-6048719C8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9B9A782D-CE07-499E-81BB-3F6D2E7EF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4">
              <a:extLst>
                <a:ext uri="{FF2B5EF4-FFF2-40B4-BE49-F238E27FC236}">
                  <a16:creationId xmlns:a16="http://schemas.microsoft.com/office/drawing/2014/main" id="{BDEBE12E-1915-4596-A0A7-9C61CAF8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6">
              <a:extLst>
                <a:ext uri="{FF2B5EF4-FFF2-40B4-BE49-F238E27FC236}">
                  <a16:creationId xmlns:a16="http://schemas.microsoft.com/office/drawing/2014/main" id="{4FBDEF84-1447-47C6-998D-A35B78E0C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Content Placeholder 2">
            <a:extLst>
              <a:ext uri="{FF2B5EF4-FFF2-40B4-BE49-F238E27FC236}">
                <a16:creationId xmlns:a16="http://schemas.microsoft.com/office/drawing/2014/main" id="{D3DFE3BF-4C20-3D76-B7A7-17AB22A066D4}"/>
              </a:ext>
            </a:extLst>
          </p:cNvPr>
          <p:cNvSpPr txBox="1">
            <a:spLocks/>
          </p:cNvSpPr>
          <p:nvPr/>
        </p:nvSpPr>
        <p:spPr>
          <a:xfrm>
            <a:off x="5372078" y="974273"/>
            <a:ext cx="5941489"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a:r>
              <a:rPr lang="en-US" b="1" u="sng" dirty="0">
                <a:latin typeface="Palatino Linotype" panose="02040502050505030304" pitchFamily="18" charset="0"/>
              </a:rPr>
              <a:t>Educate</a:t>
            </a:r>
            <a:r>
              <a:rPr lang="en-US" dirty="0">
                <a:latin typeface="Palatino Linotype" panose="02040502050505030304" pitchFamily="18" charset="0"/>
              </a:rPr>
              <a:t> the patient</a:t>
            </a:r>
          </a:p>
          <a:p>
            <a:pPr marL="514350"/>
            <a:endParaRPr lang="en-US" dirty="0">
              <a:latin typeface="Palatino Linotype" panose="02040502050505030304" pitchFamily="18" charset="0"/>
            </a:endParaRPr>
          </a:p>
          <a:p>
            <a:pPr marL="514350"/>
            <a:r>
              <a:rPr lang="en-US" b="1" u="sng" dirty="0">
                <a:latin typeface="Palatino Linotype" panose="02040502050505030304" pitchFamily="18" charset="0"/>
              </a:rPr>
              <a:t>Increase</a:t>
            </a:r>
            <a:r>
              <a:rPr lang="en-US" u="sng" dirty="0">
                <a:latin typeface="Palatino Linotype" panose="02040502050505030304" pitchFamily="18" charset="0"/>
              </a:rPr>
              <a:t> </a:t>
            </a:r>
            <a:r>
              <a:rPr lang="en-US" dirty="0">
                <a:latin typeface="Palatino Linotype" panose="02040502050505030304" pitchFamily="18" charset="0"/>
              </a:rPr>
              <a:t>the patient’s </a:t>
            </a:r>
            <a:r>
              <a:rPr lang="en-US" b="1" u="sng" dirty="0">
                <a:latin typeface="Palatino Linotype" panose="02040502050505030304" pitchFamily="18" charset="0"/>
              </a:rPr>
              <a:t>awareness</a:t>
            </a:r>
          </a:p>
          <a:p>
            <a:pPr marL="514350"/>
            <a:endParaRPr lang="en-US" dirty="0">
              <a:latin typeface="Palatino Linotype" panose="02040502050505030304" pitchFamily="18" charset="0"/>
            </a:endParaRPr>
          </a:p>
          <a:p>
            <a:pPr marL="514350"/>
            <a:r>
              <a:rPr lang="en-US" b="1" u="sng" dirty="0">
                <a:latin typeface="Palatino Linotype" panose="02040502050505030304" pitchFamily="18" charset="0"/>
              </a:rPr>
              <a:t>Motivate</a:t>
            </a:r>
            <a:r>
              <a:rPr lang="en-US" dirty="0">
                <a:latin typeface="Palatino Linotype" panose="02040502050505030304" pitchFamily="18" charset="0"/>
              </a:rPr>
              <a:t> the patient towards behavior </a:t>
            </a:r>
            <a:r>
              <a:rPr lang="en-US" b="1" u="sng" dirty="0">
                <a:latin typeface="Palatino Linotype" panose="02040502050505030304" pitchFamily="18" charset="0"/>
              </a:rPr>
              <a:t>change</a:t>
            </a:r>
          </a:p>
          <a:p>
            <a:pPr marL="514350"/>
            <a:endParaRPr lang="en-US" dirty="0">
              <a:latin typeface="Palatino Linotype" panose="02040502050505030304" pitchFamily="18" charset="0"/>
            </a:endParaRPr>
          </a:p>
          <a:p>
            <a:pPr marL="514350"/>
            <a:r>
              <a:rPr lang="en-US" b="1" u="sng" dirty="0">
                <a:latin typeface="Palatino Linotype" panose="02040502050505030304" pitchFamily="18" charset="0"/>
              </a:rPr>
              <a:t>Assist</a:t>
            </a:r>
            <a:r>
              <a:rPr lang="en-US" dirty="0">
                <a:latin typeface="Palatino Linotype" panose="02040502050505030304" pitchFamily="18" charset="0"/>
              </a:rPr>
              <a:t> the patient in making </a:t>
            </a:r>
            <a:r>
              <a:rPr lang="en-US" b="1" u="sng" dirty="0">
                <a:latin typeface="Palatino Linotype" panose="02040502050505030304" pitchFamily="18" charset="0"/>
              </a:rPr>
              <a:t>choices</a:t>
            </a:r>
            <a:r>
              <a:rPr lang="en-US" dirty="0">
                <a:latin typeface="Palatino Linotype" panose="02040502050505030304" pitchFamily="18" charset="0"/>
              </a:rPr>
              <a:t> to make the desired change</a:t>
            </a:r>
          </a:p>
          <a:p>
            <a:pPr marL="0"/>
            <a:endParaRPr lang="en-US" sz="1700" dirty="0"/>
          </a:p>
        </p:txBody>
      </p:sp>
    </p:spTree>
    <p:extLst>
      <p:ext uri="{BB962C8B-B14F-4D97-AF65-F5344CB8AC3E}">
        <p14:creationId xmlns:p14="http://schemas.microsoft.com/office/powerpoint/2010/main" val="952206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09898"/>
            <a:ext cx="9942716" cy="1554480"/>
          </a:xfrm>
        </p:spPr>
        <p:txBody>
          <a:bodyPr anchor="ctr">
            <a:normAutofit/>
          </a:bodyPr>
          <a:lstStyle/>
          <a:p>
            <a:pPr algn="ctr"/>
            <a:r>
              <a:rPr lang="en-US" sz="4000" b="1" dirty="0">
                <a:latin typeface="Franklin Gothic Demi" panose="020B0703020102020204" pitchFamily="34" charset="0"/>
                <a:ea typeface="Tahoma" panose="020B0604030504040204" pitchFamily="34" charset="0"/>
                <a:cs typeface="Tahoma" panose="020B0604030504040204" pitchFamily="34" charset="0"/>
              </a:rPr>
              <a:t>Steps of the BNI</a:t>
            </a:r>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2DFFEE2-5C53-720D-F149-7FCCBE9F6021}"/>
              </a:ext>
            </a:extLst>
          </p:cNvPr>
          <p:cNvSpPr>
            <a:spLocks noGrp="1"/>
          </p:cNvSpPr>
          <p:nvPr>
            <p:ph idx="1"/>
          </p:nvPr>
        </p:nvSpPr>
        <p:spPr>
          <a:xfrm>
            <a:off x="838200" y="2508250"/>
            <a:ext cx="10515600" cy="3668713"/>
          </a:xfrm>
          <a:solidFill>
            <a:schemeClr val="bg1"/>
          </a:solidFill>
        </p:spPr>
        <p:txBody>
          <a:bodyPr anchor="t">
            <a:normAutofit fontScale="92500" lnSpcReduction="20000"/>
          </a:bodyPr>
          <a:lstStyle/>
          <a:p>
            <a:pPr marL="514350" indent="-514350">
              <a:buFont typeface="+mj-lt"/>
              <a:buAutoNum type="arabicPeriod"/>
            </a:pPr>
            <a:r>
              <a:rPr lang="en-US" sz="2600" dirty="0">
                <a:latin typeface="Palatino Linotype" panose="02040502050505030304" pitchFamily="18" charset="0"/>
                <a:ea typeface="Tahoma" panose="020B0604030504040204" pitchFamily="34" charset="0"/>
                <a:cs typeface="Tahoma" panose="020B0604030504040204" pitchFamily="34" charset="0"/>
              </a:rPr>
              <a:t>Raise the Subject and Build Rapport</a:t>
            </a:r>
          </a:p>
          <a:p>
            <a:pPr marL="514350" indent="-514350">
              <a:buFont typeface="+mj-lt"/>
              <a:buAutoNum type="arabicPeriod"/>
            </a:pPr>
            <a:endParaRPr lang="en-US" sz="2600" dirty="0">
              <a:latin typeface="Palatino Linotype" panose="02040502050505030304" pitchFamily="18" charset="0"/>
              <a:ea typeface="Tahoma" panose="020B0604030504040204" pitchFamily="34" charset="0"/>
              <a:cs typeface="Tahoma" panose="020B0604030504040204" pitchFamily="34" charset="0"/>
            </a:endParaRPr>
          </a:p>
          <a:p>
            <a:pPr marL="514350" indent="-514350">
              <a:buFont typeface="+mj-lt"/>
              <a:buAutoNum type="arabicPeriod"/>
            </a:pPr>
            <a:r>
              <a:rPr lang="en-US" sz="2600" dirty="0">
                <a:latin typeface="Palatino Linotype" panose="02040502050505030304" pitchFamily="18" charset="0"/>
                <a:ea typeface="Tahoma" panose="020B0604030504040204" pitchFamily="34" charset="0"/>
                <a:cs typeface="Tahoma" panose="020B0604030504040204" pitchFamily="34" charset="0"/>
              </a:rPr>
              <a:t>Provide Feedback</a:t>
            </a:r>
          </a:p>
          <a:p>
            <a:pPr marL="514350" indent="-514350">
              <a:buFont typeface="+mj-lt"/>
              <a:buAutoNum type="arabicPeriod"/>
            </a:pPr>
            <a:endParaRPr lang="en-US" sz="2600" dirty="0">
              <a:latin typeface="Palatino Linotype" panose="02040502050505030304" pitchFamily="18" charset="0"/>
              <a:ea typeface="Tahoma" panose="020B0604030504040204" pitchFamily="34" charset="0"/>
              <a:cs typeface="Tahoma" panose="020B0604030504040204" pitchFamily="34" charset="0"/>
            </a:endParaRPr>
          </a:p>
          <a:p>
            <a:pPr marL="514350" indent="-514350">
              <a:buFont typeface="+mj-lt"/>
              <a:buAutoNum type="arabicPeriod"/>
            </a:pPr>
            <a:r>
              <a:rPr lang="en-US" sz="2600" dirty="0">
                <a:latin typeface="Palatino Linotype" panose="02040502050505030304" pitchFamily="18" charset="0"/>
                <a:ea typeface="Tahoma" panose="020B0604030504040204" pitchFamily="34" charset="0"/>
                <a:cs typeface="Tahoma" panose="020B0604030504040204" pitchFamily="34" charset="0"/>
              </a:rPr>
              <a:t>Offer Advice</a:t>
            </a:r>
          </a:p>
          <a:p>
            <a:pPr marL="514350" indent="-514350">
              <a:buFont typeface="+mj-lt"/>
              <a:buAutoNum type="arabicPeriod"/>
            </a:pPr>
            <a:endParaRPr lang="en-US" sz="2600" dirty="0">
              <a:latin typeface="Palatino Linotype" panose="02040502050505030304" pitchFamily="18" charset="0"/>
              <a:ea typeface="Tahoma" panose="020B0604030504040204" pitchFamily="34" charset="0"/>
              <a:cs typeface="Tahoma" panose="020B0604030504040204" pitchFamily="34" charset="0"/>
            </a:endParaRPr>
          </a:p>
          <a:p>
            <a:pPr marL="514350" indent="-514350">
              <a:buFont typeface="+mj-lt"/>
              <a:buAutoNum type="arabicPeriod"/>
            </a:pPr>
            <a:r>
              <a:rPr lang="en-US" sz="2600" dirty="0">
                <a:latin typeface="Palatino Linotype" panose="02040502050505030304" pitchFamily="18" charset="0"/>
                <a:ea typeface="Tahoma" panose="020B0604030504040204" pitchFamily="34" charset="0"/>
                <a:cs typeface="Tahoma" panose="020B0604030504040204" pitchFamily="34" charset="0"/>
              </a:rPr>
              <a:t>Enhance Motivation</a:t>
            </a:r>
          </a:p>
          <a:p>
            <a:pPr marL="514350" indent="-514350">
              <a:buFont typeface="+mj-lt"/>
              <a:buAutoNum type="arabicPeriod"/>
            </a:pPr>
            <a:endParaRPr lang="en-US" sz="2600" dirty="0">
              <a:latin typeface="Palatino Linotype" panose="02040502050505030304" pitchFamily="18" charset="0"/>
              <a:ea typeface="Tahoma" panose="020B0604030504040204" pitchFamily="34" charset="0"/>
              <a:cs typeface="Tahoma" panose="020B0604030504040204" pitchFamily="34" charset="0"/>
            </a:endParaRPr>
          </a:p>
          <a:p>
            <a:pPr marL="514350" indent="-514350">
              <a:buFont typeface="+mj-lt"/>
              <a:buAutoNum type="arabicPeriod"/>
            </a:pPr>
            <a:r>
              <a:rPr lang="en-US" sz="2600" dirty="0">
                <a:latin typeface="Palatino Linotype" panose="02040502050505030304" pitchFamily="18" charset="0"/>
                <a:ea typeface="Tahoma" panose="020B0604030504040204" pitchFamily="34" charset="0"/>
                <a:cs typeface="Tahoma" panose="020B0604030504040204" pitchFamily="34" charset="0"/>
              </a:rPr>
              <a:t>Negotiate a Plan </a:t>
            </a:r>
          </a:p>
          <a:p>
            <a:pPr marL="0" indent="0">
              <a:buNone/>
            </a:pPr>
            <a:endParaRPr lang="en-US" sz="1800" dirty="0"/>
          </a:p>
        </p:txBody>
      </p:sp>
    </p:spTree>
    <p:extLst>
      <p:ext uri="{BB962C8B-B14F-4D97-AF65-F5344CB8AC3E}">
        <p14:creationId xmlns:p14="http://schemas.microsoft.com/office/powerpoint/2010/main" val="1802518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9">
            <a:extLst>
              <a:ext uri="{FF2B5EF4-FFF2-40B4-BE49-F238E27FC236}">
                <a16:creationId xmlns:a16="http://schemas.microsoft.com/office/drawing/2014/main" id="{FFE2FE29-1120-4FE4-9FDA-311CBA66F4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11">
            <a:extLst>
              <a:ext uri="{FF2B5EF4-FFF2-40B4-BE49-F238E27FC236}">
                <a16:creationId xmlns:a16="http://schemas.microsoft.com/office/drawing/2014/main" id="{DDD926EC-6F88-4D89-9AED-1C4C1AC00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125" y="2"/>
            <a:ext cx="4688632" cy="6857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13">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8226" y="926649"/>
            <a:ext cx="4415290" cy="5066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15">
            <a:extLst>
              <a:ext uri="{FF2B5EF4-FFF2-40B4-BE49-F238E27FC236}">
                <a16:creationId xmlns:a16="http://schemas.microsoft.com/office/drawing/2014/main" id="{13BE3671-0C43-4D05-A267-3400AD091C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79" y="3758184"/>
            <a:ext cx="2139190" cy="2373963"/>
            <a:chOff x="723679" y="3758184"/>
            <a:chExt cx="2139190" cy="2373963"/>
          </a:xfrm>
        </p:grpSpPr>
        <p:sp>
          <p:nvSpPr>
            <p:cNvPr id="17" name="Rectangle 66">
              <a:extLst>
                <a:ext uri="{FF2B5EF4-FFF2-40B4-BE49-F238E27FC236}">
                  <a16:creationId xmlns:a16="http://schemas.microsoft.com/office/drawing/2014/main" id="{4284BA9C-01AC-48B3-8010-804869A0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6051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6">
              <a:extLst>
                <a:ext uri="{FF2B5EF4-FFF2-40B4-BE49-F238E27FC236}">
                  <a16:creationId xmlns:a16="http://schemas.microsoft.com/office/drawing/2014/main" id="{3E232F3A-24DA-47FC-A6E7-8347EA07AE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4630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2B7D041A-D364-4BF2-9F8A-0294D0918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3209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1CB5A6AE-FC55-4655-AE45-5E9A3F328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88940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500BEBAD-632B-4E00-AD16-C6A03CD11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7472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29BEDA70-8722-46C0-A1EB-8CDFEE5920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17111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2">
              <a:extLst>
                <a:ext uri="{FF2B5EF4-FFF2-40B4-BE49-F238E27FC236}">
                  <a16:creationId xmlns:a16="http://schemas.microsoft.com/office/drawing/2014/main" id="{3979BE25-E2B2-4CF8-85A1-65AD3E0CF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17495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2C9FF4D0-2F5C-4E54-AC5A-58A6169BA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0284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B94E4ABC-1B44-4E4D-9065-F67D887D7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75948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2">
              <a:extLst>
                <a:ext uri="{FF2B5EF4-FFF2-40B4-BE49-F238E27FC236}">
                  <a16:creationId xmlns:a16="http://schemas.microsoft.com/office/drawing/2014/main" id="{FDDFF3EB-39A2-4D3F-AD9F-0CF4409EA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89627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DB732EBE-ED01-4374-8D0C-8AF6E5A5B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04333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2">
              <a:extLst>
                <a:ext uri="{FF2B5EF4-FFF2-40B4-BE49-F238E27FC236}">
                  <a16:creationId xmlns:a16="http://schemas.microsoft.com/office/drawing/2014/main" id="{D22DDEF5-6AF3-4D7C-BC62-4409D396B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3269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2">
              <a:extLst>
                <a:ext uri="{FF2B5EF4-FFF2-40B4-BE49-F238E27FC236}">
                  <a16:creationId xmlns:a16="http://schemas.microsoft.com/office/drawing/2014/main" id="{C376CD22-707A-45BF-B1E0-3F62124A5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4743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2">
              <a:extLst>
                <a:ext uri="{FF2B5EF4-FFF2-40B4-BE49-F238E27FC236}">
                  <a16:creationId xmlns:a16="http://schemas.microsoft.com/office/drawing/2014/main" id="{77D3C970-47FF-4506-B61A-DCAA63289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765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3D0163D1-030C-49AE-83F7-8B6F17D3F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6188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68397BEB-F2C5-49D6-8F17-BC81796AC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9104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8C1B7012-AA7A-4E78-965E-ABD7EC3370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453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2">
              <a:extLst>
                <a:ext uri="{FF2B5EF4-FFF2-40B4-BE49-F238E27FC236}">
                  <a16:creationId xmlns:a16="http://schemas.microsoft.com/office/drawing/2014/main" id="{ADA7F354-F3A6-49A0-AF9C-EC69C2A31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803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82531391-74CB-4FBD-97B7-D73D91C44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6152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3CD46824-FF3A-460F-8F13-1B2A420A1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501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15EE979E-5456-4D5F-83BF-158EB8B24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944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B5123B19-3717-4BC1-B7CE-C6727099C0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52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59">
              <a:extLst>
                <a:ext uri="{FF2B5EF4-FFF2-40B4-BE49-F238E27FC236}">
                  <a16:creationId xmlns:a16="http://schemas.microsoft.com/office/drawing/2014/main" id="{25F3BA9E-DEA1-4368-A4BE-FB9C9C3506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42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2">
              <a:extLst>
                <a:ext uri="{FF2B5EF4-FFF2-40B4-BE49-F238E27FC236}">
                  <a16:creationId xmlns:a16="http://schemas.microsoft.com/office/drawing/2014/main" id="{0EFD15C2-3CE6-43C9-AA85-2000C0A6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9173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
              <a:extLst>
                <a:ext uri="{FF2B5EF4-FFF2-40B4-BE49-F238E27FC236}">
                  <a16:creationId xmlns:a16="http://schemas.microsoft.com/office/drawing/2014/main" id="{A7D19408-5ACA-46A3-8FC7-0A2B511B2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3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59">
              <a:extLst>
                <a:ext uri="{FF2B5EF4-FFF2-40B4-BE49-F238E27FC236}">
                  <a16:creationId xmlns:a16="http://schemas.microsoft.com/office/drawing/2014/main" id="{C39A546E-F35B-4AF5-9F7E-F7CC78DD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743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id="{4C051F4E-E13F-4468-BCAB-379380355A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233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id="{99A94C11-96BF-4E23-9B0F-CCCF0E690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583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2">
              <a:extLst>
                <a:ext uri="{FF2B5EF4-FFF2-40B4-BE49-F238E27FC236}">
                  <a16:creationId xmlns:a16="http://schemas.microsoft.com/office/drawing/2014/main" id="{2C253E13-7D4F-4651-B26F-C9A398426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874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59">
              <a:extLst>
                <a:ext uri="{FF2B5EF4-FFF2-40B4-BE49-F238E27FC236}">
                  <a16:creationId xmlns:a16="http://schemas.microsoft.com/office/drawing/2014/main" id="{6C607944-C3DA-49D0-B76C-ECF13B2E8D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095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2">
              <a:extLst>
                <a:ext uri="{FF2B5EF4-FFF2-40B4-BE49-F238E27FC236}">
                  <a16:creationId xmlns:a16="http://schemas.microsoft.com/office/drawing/2014/main" id="{A044E8D2-BE36-4B3B-BF61-A4ED4D637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444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4">
              <a:extLst>
                <a:ext uri="{FF2B5EF4-FFF2-40B4-BE49-F238E27FC236}">
                  <a16:creationId xmlns:a16="http://schemas.microsoft.com/office/drawing/2014/main" id="{08C4C63A-4388-4C37-9D9C-5C1F9925C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5794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6">
              <a:extLst>
                <a:ext uri="{FF2B5EF4-FFF2-40B4-BE49-F238E27FC236}">
                  <a16:creationId xmlns:a16="http://schemas.microsoft.com/office/drawing/2014/main" id="{14866A3A-FA92-4434-98E9-418FEC9B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143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64">
              <a:extLst>
                <a:ext uri="{FF2B5EF4-FFF2-40B4-BE49-F238E27FC236}">
                  <a16:creationId xmlns:a16="http://schemas.microsoft.com/office/drawing/2014/main" id="{AF97CA9B-731E-47BF-B724-E6CD2C915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585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id="{B9B7DB1A-1165-4D7C-95DC-D710F20E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49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9">
              <a:extLst>
                <a:ext uri="{FF2B5EF4-FFF2-40B4-BE49-F238E27FC236}">
                  <a16:creationId xmlns:a16="http://schemas.microsoft.com/office/drawing/2014/main" id="{737B22B9-9D11-4F36-9B12-FB41FBA4E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067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2">
              <a:extLst>
                <a:ext uri="{FF2B5EF4-FFF2-40B4-BE49-F238E27FC236}">
                  <a16:creationId xmlns:a16="http://schemas.microsoft.com/office/drawing/2014/main" id="{FBCEABA9-0D42-4E75-BBFB-8374262E8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2">
              <a:extLst>
                <a:ext uri="{FF2B5EF4-FFF2-40B4-BE49-F238E27FC236}">
                  <a16:creationId xmlns:a16="http://schemas.microsoft.com/office/drawing/2014/main" id="{66428691-A429-4D5E-AE96-E43B6F0E2D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0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9">
              <a:extLst>
                <a:ext uri="{FF2B5EF4-FFF2-40B4-BE49-F238E27FC236}">
                  <a16:creationId xmlns:a16="http://schemas.microsoft.com/office/drawing/2014/main" id="{5BCC330F-9915-4B86-97E9-BA49CBFEC0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384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9A1A7FCA-8137-4FF0-9940-FB481BFD2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79875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3A9167A0-5576-4F2F-B5FE-431186597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24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141965" y="1321743"/>
            <a:ext cx="3787482" cy="4277890"/>
          </a:xfrm>
        </p:spPr>
        <p:txBody>
          <a:bodyPr anchor="ctr">
            <a:normAutofit/>
          </a:bodyPr>
          <a:lstStyle/>
          <a:p>
            <a:r>
              <a:rPr lang="en-US" sz="4000" b="1" dirty="0">
                <a:solidFill>
                  <a:srgbClr val="FFFFFF"/>
                </a:solidFill>
                <a:latin typeface="Franklin Gothic Demi" panose="020B0703020102020204" pitchFamily="34" charset="0"/>
                <a:ea typeface="Tahoma" panose="020B0604030504040204" pitchFamily="34" charset="0"/>
                <a:cs typeface="Tahoma" panose="020B0604030504040204" pitchFamily="34" charset="0"/>
              </a:rPr>
              <a:t>Raise the Subject  &amp;</a:t>
            </a:r>
            <a:br>
              <a:rPr lang="en-US" sz="4000" b="1" dirty="0">
                <a:solidFill>
                  <a:srgbClr val="FFFFFF"/>
                </a:solidFill>
                <a:latin typeface="Franklin Gothic Demi" panose="020B0703020102020204" pitchFamily="34" charset="0"/>
                <a:ea typeface="Tahoma" panose="020B0604030504040204" pitchFamily="34" charset="0"/>
                <a:cs typeface="Tahoma" panose="020B0604030504040204" pitchFamily="34" charset="0"/>
              </a:rPr>
            </a:br>
            <a:r>
              <a:rPr lang="en-US" sz="4000" b="1" dirty="0">
                <a:solidFill>
                  <a:srgbClr val="FFFFFF"/>
                </a:solidFill>
                <a:latin typeface="Franklin Gothic Demi" panose="020B0703020102020204" pitchFamily="34" charset="0"/>
                <a:ea typeface="Tahoma" panose="020B0604030504040204" pitchFamily="34" charset="0"/>
                <a:cs typeface="Tahoma" panose="020B0604030504040204" pitchFamily="34" charset="0"/>
              </a:rPr>
              <a:t>Build Rapport</a:t>
            </a:r>
          </a:p>
        </p:txBody>
      </p:sp>
      <p:grpSp>
        <p:nvGrpSpPr>
          <p:cNvPr id="59" name="Group 58">
            <a:extLst>
              <a:ext uri="{FF2B5EF4-FFF2-40B4-BE49-F238E27FC236}">
                <a16:creationId xmlns:a16="http://schemas.microsoft.com/office/drawing/2014/main" id="{283F107F-9294-4679-B247-91D8556A6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60" name="Rectangle 64">
              <a:extLst>
                <a:ext uri="{FF2B5EF4-FFF2-40B4-BE49-F238E27FC236}">
                  <a16:creationId xmlns:a16="http://schemas.microsoft.com/office/drawing/2014/main" id="{20F93971-D547-4C36-A076-D57249994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012A36A9-DFAE-4F57-9711-172E65EDA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8B6B96C8-D832-4071-A5D2-1F11CBF9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0FF1DEB5-31F1-464D-BDB3-EFE620642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96B80410-DC2C-4DFC-B52E-CC5E6788B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9CE51CA3-95B8-44B4-B784-CE35A844D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FA1EB8B0-6221-4A35-A5F2-46E9A78CB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FDA530E1-5E88-4861-8642-F5B6A715B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854D2927-5C3A-424C-B30D-6048719C8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9B9A782D-CE07-499E-81BB-3F6D2E7EF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4">
              <a:extLst>
                <a:ext uri="{FF2B5EF4-FFF2-40B4-BE49-F238E27FC236}">
                  <a16:creationId xmlns:a16="http://schemas.microsoft.com/office/drawing/2014/main" id="{BDEBE12E-1915-4596-A0A7-9C61CAF8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6">
              <a:extLst>
                <a:ext uri="{FF2B5EF4-FFF2-40B4-BE49-F238E27FC236}">
                  <a16:creationId xmlns:a16="http://schemas.microsoft.com/office/drawing/2014/main" id="{4FBDEF84-1447-47C6-998D-A35B78E0C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Content Placeholder 2">
            <a:extLst>
              <a:ext uri="{FF2B5EF4-FFF2-40B4-BE49-F238E27FC236}">
                <a16:creationId xmlns:a16="http://schemas.microsoft.com/office/drawing/2014/main" id="{FBD25735-0608-B31D-510C-565C4EA6986D}"/>
              </a:ext>
            </a:extLst>
          </p:cNvPr>
          <p:cNvSpPr>
            <a:spLocks noGrp="1"/>
          </p:cNvSpPr>
          <p:nvPr>
            <p:ph idx="1"/>
          </p:nvPr>
        </p:nvSpPr>
        <p:spPr>
          <a:xfrm>
            <a:off x="5412311" y="926649"/>
            <a:ext cx="6336564" cy="5205498"/>
          </a:xfrm>
        </p:spPr>
        <p:txBody>
          <a:bodyPr>
            <a:normAutofit/>
          </a:bodyPr>
          <a:lstStyle/>
          <a:p>
            <a:r>
              <a:rPr lang="en-US" sz="2600" dirty="0">
                <a:latin typeface="Palatino Linotype" panose="02040502050505030304" pitchFamily="18" charset="0"/>
                <a:ea typeface="Tahoma" panose="020B0604030504040204" pitchFamily="34" charset="0"/>
                <a:cs typeface="Tahoma" panose="020B0604030504040204" pitchFamily="34" charset="0"/>
              </a:rPr>
              <a:t>Raise the subject </a:t>
            </a:r>
          </a:p>
          <a:p>
            <a:pPr marL="0" indent="0">
              <a:spcBef>
                <a:spcPts val="0"/>
              </a:spcBef>
              <a:buNone/>
            </a:pPr>
            <a:r>
              <a:rPr lang="en-US" sz="2400" dirty="0">
                <a:latin typeface="Palatino Linotype" panose="02040502050505030304" pitchFamily="18" charset="0"/>
                <a:ea typeface="Tahoma" panose="020B0604030504040204" pitchFamily="34" charset="0"/>
                <a:cs typeface="Tahoma" panose="020B0604030504040204" pitchFamily="34" charset="0"/>
              </a:rPr>
              <a:t> </a:t>
            </a:r>
          </a:p>
          <a:p>
            <a:pPr marL="0" indent="0">
              <a:spcBef>
                <a:spcPts val="0"/>
              </a:spcBef>
              <a:buNone/>
            </a:pPr>
            <a:r>
              <a:rPr lang="en-US" sz="2400" dirty="0">
                <a:latin typeface="Palatino Linotype" panose="02040502050505030304" pitchFamily="18" charset="0"/>
                <a:ea typeface="Tahoma" panose="020B0604030504040204" pitchFamily="34" charset="0"/>
                <a:cs typeface="Tahoma" panose="020B0604030504040204" pitchFamily="34" charset="0"/>
              </a:rPr>
              <a:t> “</a:t>
            </a:r>
            <a:r>
              <a:rPr lang="en-US" sz="2400" b="1" dirty="0">
                <a:solidFill>
                  <a:schemeClr val="bg2">
                    <a:lumMod val="10000"/>
                  </a:schemeClr>
                </a:solidFill>
                <a:latin typeface="Palatino Linotype" panose="02040502050505030304" pitchFamily="18" charset="0"/>
                <a:ea typeface="Tahoma" panose="020B0604030504040204" pitchFamily="34" charset="0"/>
                <a:cs typeface="Tahoma" panose="020B0604030504040204" pitchFamily="34" charset="0"/>
              </a:rPr>
              <a:t>Thank you for coming in. Would you   </a:t>
            </a:r>
          </a:p>
          <a:p>
            <a:pPr marL="0" indent="0">
              <a:spcBef>
                <a:spcPts val="0"/>
              </a:spcBef>
              <a:buNone/>
            </a:pPr>
            <a:r>
              <a:rPr lang="en-US" sz="2400" b="1" dirty="0">
                <a:solidFill>
                  <a:schemeClr val="bg2">
                    <a:lumMod val="10000"/>
                  </a:schemeClr>
                </a:solidFill>
                <a:latin typeface="Palatino Linotype" panose="02040502050505030304" pitchFamily="18" charset="0"/>
                <a:ea typeface="Tahoma" panose="020B0604030504040204" pitchFamily="34" charset="0"/>
                <a:cs typeface="Tahoma" panose="020B0604030504040204" pitchFamily="34" charset="0"/>
              </a:rPr>
              <a:t>    mind telling me a little about what   </a:t>
            </a:r>
          </a:p>
          <a:p>
            <a:pPr marL="0" indent="0">
              <a:spcBef>
                <a:spcPts val="0"/>
              </a:spcBef>
              <a:buNone/>
            </a:pPr>
            <a:r>
              <a:rPr lang="en-US" sz="2400" b="1" dirty="0">
                <a:solidFill>
                  <a:schemeClr val="bg2">
                    <a:lumMod val="10000"/>
                  </a:schemeClr>
                </a:solidFill>
                <a:latin typeface="Palatino Linotype" panose="02040502050505030304" pitchFamily="18" charset="0"/>
                <a:ea typeface="Tahoma" panose="020B0604030504040204" pitchFamily="34" charset="0"/>
                <a:cs typeface="Tahoma" panose="020B0604030504040204" pitchFamily="34" charset="0"/>
              </a:rPr>
              <a:t>    brought you to the clinic?”</a:t>
            </a:r>
          </a:p>
          <a:p>
            <a:pPr marL="0" indent="0">
              <a:buNone/>
            </a:pPr>
            <a:endParaRPr lang="en-US" sz="2600" b="1" dirty="0">
              <a:solidFill>
                <a:schemeClr val="bg2">
                  <a:lumMod val="10000"/>
                </a:schemeClr>
              </a:solidFill>
              <a:latin typeface="Palatino Linotype" panose="02040502050505030304" pitchFamily="18" charset="0"/>
              <a:ea typeface="Tahoma" panose="020B0604030504040204" pitchFamily="34" charset="0"/>
              <a:cs typeface="Tahoma" panose="020B0604030504040204" pitchFamily="34" charset="0"/>
            </a:endParaRPr>
          </a:p>
          <a:p>
            <a:pPr marL="0" indent="0">
              <a:buNone/>
            </a:pPr>
            <a:r>
              <a:rPr lang="en-US" sz="2600" b="1" dirty="0">
                <a:solidFill>
                  <a:schemeClr val="bg2">
                    <a:lumMod val="10000"/>
                  </a:schemeClr>
                </a:solidFill>
                <a:latin typeface="Palatino Linotype" panose="02040502050505030304" pitchFamily="18" charset="0"/>
                <a:ea typeface="Tahoma" panose="020B0604030504040204" pitchFamily="34" charset="0"/>
                <a:cs typeface="Tahoma" panose="020B0604030504040204" pitchFamily="34" charset="0"/>
              </a:rPr>
              <a:t>  </a:t>
            </a:r>
            <a:r>
              <a:rPr lang="en-US" sz="2400" b="1" dirty="0">
                <a:solidFill>
                  <a:schemeClr val="bg2">
                    <a:lumMod val="10000"/>
                  </a:schemeClr>
                </a:solidFill>
                <a:latin typeface="Palatino Linotype" panose="02040502050505030304" pitchFamily="18" charset="0"/>
                <a:ea typeface="Tahoma" panose="020B0604030504040204" pitchFamily="34" charset="0"/>
                <a:cs typeface="Tahoma" panose="020B0604030504040204" pitchFamily="34" charset="0"/>
              </a:rPr>
              <a:t> “Can you tell me more about ________?” </a:t>
            </a:r>
          </a:p>
          <a:p>
            <a:endParaRPr lang="en-US" sz="2600" b="1" dirty="0">
              <a:solidFill>
                <a:schemeClr val="bg2">
                  <a:lumMod val="10000"/>
                </a:schemeClr>
              </a:solidFill>
              <a:latin typeface="Palatino Linotype" panose="02040502050505030304" pitchFamily="18" charset="0"/>
              <a:ea typeface="Tahoma" panose="020B0604030504040204" pitchFamily="34" charset="0"/>
              <a:cs typeface="Tahoma" panose="020B0604030504040204" pitchFamily="34" charset="0"/>
            </a:endParaRPr>
          </a:p>
          <a:p>
            <a:r>
              <a:rPr lang="en-US" sz="2600" dirty="0">
                <a:solidFill>
                  <a:schemeClr val="tx1">
                    <a:lumMod val="95000"/>
                    <a:lumOff val="5000"/>
                  </a:schemeClr>
                </a:solidFill>
                <a:latin typeface="Palatino Linotype" panose="02040502050505030304" pitchFamily="18" charset="0"/>
                <a:ea typeface="Tahoma" panose="020B0604030504040204" pitchFamily="34" charset="0"/>
                <a:cs typeface="Tahoma" panose="020B0604030504040204" pitchFamily="34" charset="0"/>
              </a:rPr>
              <a:t>Discuss the pros and cons</a:t>
            </a:r>
          </a:p>
          <a:p>
            <a:endParaRPr lang="en-US" sz="2600" dirty="0">
              <a:solidFill>
                <a:schemeClr val="tx1">
                  <a:lumMod val="95000"/>
                  <a:lumOff val="5000"/>
                </a:schemeClr>
              </a:solidFill>
              <a:latin typeface="Palatino Linotype" panose="02040502050505030304" pitchFamily="18" charset="0"/>
              <a:ea typeface="Tahoma" panose="020B0604030504040204" pitchFamily="34" charset="0"/>
              <a:cs typeface="Tahoma" panose="020B0604030504040204" pitchFamily="34" charset="0"/>
            </a:endParaRPr>
          </a:p>
          <a:p>
            <a:r>
              <a:rPr lang="en-US" sz="2600" dirty="0">
                <a:solidFill>
                  <a:schemeClr val="tx1">
                    <a:lumMod val="95000"/>
                    <a:lumOff val="5000"/>
                  </a:schemeClr>
                </a:solidFill>
                <a:latin typeface="Palatino Linotype" panose="02040502050505030304" pitchFamily="18" charset="0"/>
                <a:ea typeface="Tahoma" panose="020B0604030504040204" pitchFamily="34" charset="0"/>
                <a:cs typeface="Tahoma" panose="020B0604030504040204" pitchFamily="34" charset="0"/>
              </a:rPr>
              <a:t>Reinforce what has been said</a:t>
            </a:r>
          </a:p>
          <a:p>
            <a:pPr marL="0" indent="0" algn="ctr">
              <a:buNone/>
            </a:pPr>
            <a:endParaRPr lang="en-US" sz="2900" dirty="0"/>
          </a:p>
        </p:txBody>
      </p:sp>
    </p:spTree>
    <p:extLst>
      <p:ext uri="{BB962C8B-B14F-4D97-AF65-F5344CB8AC3E}">
        <p14:creationId xmlns:p14="http://schemas.microsoft.com/office/powerpoint/2010/main" val="19162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9">
            <a:extLst>
              <a:ext uri="{FF2B5EF4-FFF2-40B4-BE49-F238E27FC236}">
                <a16:creationId xmlns:a16="http://schemas.microsoft.com/office/drawing/2014/main" id="{FFE2FE29-1120-4FE4-9FDA-311CBA66F4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11">
            <a:extLst>
              <a:ext uri="{FF2B5EF4-FFF2-40B4-BE49-F238E27FC236}">
                <a16:creationId xmlns:a16="http://schemas.microsoft.com/office/drawing/2014/main" id="{DDD926EC-6F88-4D89-9AED-1C4C1AC00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125" y="2"/>
            <a:ext cx="4688632" cy="6857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13">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8226" y="926649"/>
            <a:ext cx="4415290" cy="5066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15">
            <a:extLst>
              <a:ext uri="{FF2B5EF4-FFF2-40B4-BE49-F238E27FC236}">
                <a16:creationId xmlns:a16="http://schemas.microsoft.com/office/drawing/2014/main" id="{13BE3671-0C43-4D05-A267-3400AD091C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79" y="3758184"/>
            <a:ext cx="2139190" cy="2373963"/>
            <a:chOff x="723679" y="3758184"/>
            <a:chExt cx="2139190" cy="2373963"/>
          </a:xfrm>
        </p:grpSpPr>
        <p:sp>
          <p:nvSpPr>
            <p:cNvPr id="17" name="Rectangle 66">
              <a:extLst>
                <a:ext uri="{FF2B5EF4-FFF2-40B4-BE49-F238E27FC236}">
                  <a16:creationId xmlns:a16="http://schemas.microsoft.com/office/drawing/2014/main" id="{4284BA9C-01AC-48B3-8010-804869A0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6051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6">
              <a:extLst>
                <a:ext uri="{FF2B5EF4-FFF2-40B4-BE49-F238E27FC236}">
                  <a16:creationId xmlns:a16="http://schemas.microsoft.com/office/drawing/2014/main" id="{3E232F3A-24DA-47FC-A6E7-8347EA07AE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4630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2B7D041A-D364-4BF2-9F8A-0294D0918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3209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1CB5A6AE-FC55-4655-AE45-5E9A3F328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88940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500BEBAD-632B-4E00-AD16-C6A03CD11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7472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29BEDA70-8722-46C0-A1EB-8CDFEE5920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17111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2">
              <a:extLst>
                <a:ext uri="{FF2B5EF4-FFF2-40B4-BE49-F238E27FC236}">
                  <a16:creationId xmlns:a16="http://schemas.microsoft.com/office/drawing/2014/main" id="{3979BE25-E2B2-4CF8-85A1-65AD3E0CF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17495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2C9FF4D0-2F5C-4E54-AC5A-58A6169BA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0284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B94E4ABC-1B44-4E4D-9065-F67D887D7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75948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2">
              <a:extLst>
                <a:ext uri="{FF2B5EF4-FFF2-40B4-BE49-F238E27FC236}">
                  <a16:creationId xmlns:a16="http://schemas.microsoft.com/office/drawing/2014/main" id="{FDDFF3EB-39A2-4D3F-AD9F-0CF4409EA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89627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DB732EBE-ED01-4374-8D0C-8AF6E5A5B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04333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2">
              <a:extLst>
                <a:ext uri="{FF2B5EF4-FFF2-40B4-BE49-F238E27FC236}">
                  <a16:creationId xmlns:a16="http://schemas.microsoft.com/office/drawing/2014/main" id="{D22DDEF5-6AF3-4D7C-BC62-4409D396B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3269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2">
              <a:extLst>
                <a:ext uri="{FF2B5EF4-FFF2-40B4-BE49-F238E27FC236}">
                  <a16:creationId xmlns:a16="http://schemas.microsoft.com/office/drawing/2014/main" id="{C376CD22-707A-45BF-B1E0-3F62124A5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4743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2">
              <a:extLst>
                <a:ext uri="{FF2B5EF4-FFF2-40B4-BE49-F238E27FC236}">
                  <a16:creationId xmlns:a16="http://schemas.microsoft.com/office/drawing/2014/main" id="{77D3C970-47FF-4506-B61A-DCAA63289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765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3D0163D1-030C-49AE-83F7-8B6F17D3F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6188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68397BEB-F2C5-49D6-8F17-BC81796AC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9104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8C1B7012-AA7A-4E78-965E-ABD7EC3370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453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2">
              <a:extLst>
                <a:ext uri="{FF2B5EF4-FFF2-40B4-BE49-F238E27FC236}">
                  <a16:creationId xmlns:a16="http://schemas.microsoft.com/office/drawing/2014/main" id="{ADA7F354-F3A6-49A0-AF9C-EC69C2A31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803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82531391-74CB-4FBD-97B7-D73D91C44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6152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3CD46824-FF3A-460F-8F13-1B2A420A1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501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15EE979E-5456-4D5F-83BF-158EB8B24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944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B5123B19-3717-4BC1-B7CE-C6727099C0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52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59">
              <a:extLst>
                <a:ext uri="{FF2B5EF4-FFF2-40B4-BE49-F238E27FC236}">
                  <a16:creationId xmlns:a16="http://schemas.microsoft.com/office/drawing/2014/main" id="{25F3BA9E-DEA1-4368-A4BE-FB9C9C3506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42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2">
              <a:extLst>
                <a:ext uri="{FF2B5EF4-FFF2-40B4-BE49-F238E27FC236}">
                  <a16:creationId xmlns:a16="http://schemas.microsoft.com/office/drawing/2014/main" id="{0EFD15C2-3CE6-43C9-AA85-2000C0A6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9173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
              <a:extLst>
                <a:ext uri="{FF2B5EF4-FFF2-40B4-BE49-F238E27FC236}">
                  <a16:creationId xmlns:a16="http://schemas.microsoft.com/office/drawing/2014/main" id="{A7D19408-5ACA-46A3-8FC7-0A2B511B2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3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59">
              <a:extLst>
                <a:ext uri="{FF2B5EF4-FFF2-40B4-BE49-F238E27FC236}">
                  <a16:creationId xmlns:a16="http://schemas.microsoft.com/office/drawing/2014/main" id="{C39A546E-F35B-4AF5-9F7E-F7CC78DD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743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id="{4C051F4E-E13F-4468-BCAB-379380355A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233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id="{99A94C11-96BF-4E23-9B0F-CCCF0E690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583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2">
              <a:extLst>
                <a:ext uri="{FF2B5EF4-FFF2-40B4-BE49-F238E27FC236}">
                  <a16:creationId xmlns:a16="http://schemas.microsoft.com/office/drawing/2014/main" id="{2C253E13-7D4F-4651-B26F-C9A398426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874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59">
              <a:extLst>
                <a:ext uri="{FF2B5EF4-FFF2-40B4-BE49-F238E27FC236}">
                  <a16:creationId xmlns:a16="http://schemas.microsoft.com/office/drawing/2014/main" id="{6C607944-C3DA-49D0-B76C-ECF13B2E8D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095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2">
              <a:extLst>
                <a:ext uri="{FF2B5EF4-FFF2-40B4-BE49-F238E27FC236}">
                  <a16:creationId xmlns:a16="http://schemas.microsoft.com/office/drawing/2014/main" id="{A044E8D2-BE36-4B3B-BF61-A4ED4D637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444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4">
              <a:extLst>
                <a:ext uri="{FF2B5EF4-FFF2-40B4-BE49-F238E27FC236}">
                  <a16:creationId xmlns:a16="http://schemas.microsoft.com/office/drawing/2014/main" id="{08C4C63A-4388-4C37-9D9C-5C1F9925C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5794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6">
              <a:extLst>
                <a:ext uri="{FF2B5EF4-FFF2-40B4-BE49-F238E27FC236}">
                  <a16:creationId xmlns:a16="http://schemas.microsoft.com/office/drawing/2014/main" id="{14866A3A-FA92-4434-98E9-418FEC9B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143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64">
              <a:extLst>
                <a:ext uri="{FF2B5EF4-FFF2-40B4-BE49-F238E27FC236}">
                  <a16:creationId xmlns:a16="http://schemas.microsoft.com/office/drawing/2014/main" id="{AF97CA9B-731E-47BF-B724-E6CD2C915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585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id="{B9B7DB1A-1165-4D7C-95DC-D710F20E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49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9">
              <a:extLst>
                <a:ext uri="{FF2B5EF4-FFF2-40B4-BE49-F238E27FC236}">
                  <a16:creationId xmlns:a16="http://schemas.microsoft.com/office/drawing/2014/main" id="{737B22B9-9D11-4F36-9B12-FB41FBA4E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067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2">
              <a:extLst>
                <a:ext uri="{FF2B5EF4-FFF2-40B4-BE49-F238E27FC236}">
                  <a16:creationId xmlns:a16="http://schemas.microsoft.com/office/drawing/2014/main" id="{FBCEABA9-0D42-4E75-BBFB-8374262E8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2">
              <a:extLst>
                <a:ext uri="{FF2B5EF4-FFF2-40B4-BE49-F238E27FC236}">
                  <a16:creationId xmlns:a16="http://schemas.microsoft.com/office/drawing/2014/main" id="{66428691-A429-4D5E-AE96-E43B6F0E2D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0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9">
              <a:extLst>
                <a:ext uri="{FF2B5EF4-FFF2-40B4-BE49-F238E27FC236}">
                  <a16:creationId xmlns:a16="http://schemas.microsoft.com/office/drawing/2014/main" id="{5BCC330F-9915-4B86-97E9-BA49CBFEC0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384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9A1A7FCA-8137-4FF0-9940-FB481BFD2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79875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3A9167A0-5576-4F2F-B5FE-431186597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24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141965" y="1321743"/>
            <a:ext cx="3787482" cy="4277890"/>
          </a:xfrm>
        </p:spPr>
        <p:txBody>
          <a:bodyPr anchor="ctr">
            <a:normAutofit/>
          </a:bodyPr>
          <a:lstStyle/>
          <a:p>
            <a:r>
              <a:rPr lang="en-US" sz="4000" b="1" dirty="0">
                <a:solidFill>
                  <a:srgbClr val="FFFFFF"/>
                </a:solidFill>
                <a:latin typeface="Franklin Gothic Demi" panose="020B0703020102020204" pitchFamily="34" charset="0"/>
                <a:ea typeface="Tahoma" panose="020B0604030504040204" pitchFamily="34" charset="0"/>
                <a:cs typeface="Tahoma" panose="020B0604030504040204" pitchFamily="34" charset="0"/>
              </a:rPr>
              <a:t>Provide Feedback</a:t>
            </a:r>
          </a:p>
        </p:txBody>
      </p:sp>
      <p:grpSp>
        <p:nvGrpSpPr>
          <p:cNvPr id="59" name="Group 58">
            <a:extLst>
              <a:ext uri="{FF2B5EF4-FFF2-40B4-BE49-F238E27FC236}">
                <a16:creationId xmlns:a16="http://schemas.microsoft.com/office/drawing/2014/main" id="{283F107F-9294-4679-B247-91D8556A6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60" name="Rectangle 64">
              <a:extLst>
                <a:ext uri="{FF2B5EF4-FFF2-40B4-BE49-F238E27FC236}">
                  <a16:creationId xmlns:a16="http://schemas.microsoft.com/office/drawing/2014/main" id="{20F93971-D547-4C36-A076-D57249994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012A36A9-DFAE-4F57-9711-172E65EDA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8B6B96C8-D832-4071-A5D2-1F11CBF9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0FF1DEB5-31F1-464D-BDB3-EFE620642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96B80410-DC2C-4DFC-B52E-CC5E6788B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9CE51CA3-95B8-44B4-B784-CE35A844D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FA1EB8B0-6221-4A35-A5F2-46E9A78CB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FDA530E1-5E88-4861-8642-F5B6A715B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854D2927-5C3A-424C-B30D-6048719C8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9B9A782D-CE07-499E-81BB-3F6D2E7EF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4">
              <a:extLst>
                <a:ext uri="{FF2B5EF4-FFF2-40B4-BE49-F238E27FC236}">
                  <a16:creationId xmlns:a16="http://schemas.microsoft.com/office/drawing/2014/main" id="{BDEBE12E-1915-4596-A0A7-9C61CAF8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6">
              <a:extLst>
                <a:ext uri="{FF2B5EF4-FFF2-40B4-BE49-F238E27FC236}">
                  <a16:creationId xmlns:a16="http://schemas.microsoft.com/office/drawing/2014/main" id="{4FBDEF84-1447-47C6-998D-A35B78E0C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Content Placeholder 2">
            <a:extLst>
              <a:ext uri="{FF2B5EF4-FFF2-40B4-BE49-F238E27FC236}">
                <a16:creationId xmlns:a16="http://schemas.microsoft.com/office/drawing/2014/main" id="{2CE0219B-0B28-0A91-9185-8203A2C52B02}"/>
              </a:ext>
            </a:extLst>
          </p:cNvPr>
          <p:cNvSpPr txBox="1">
            <a:spLocks/>
          </p:cNvSpPr>
          <p:nvPr/>
        </p:nvSpPr>
        <p:spPr>
          <a:xfrm>
            <a:off x="5688616" y="900067"/>
            <a:ext cx="4688631" cy="37730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latin typeface="Palatino Linotype" panose="02040502050505030304" pitchFamily="18" charset="0"/>
                <a:ea typeface="Tahoma" panose="020B0604030504040204" pitchFamily="34" charset="0"/>
                <a:cs typeface="Tahoma" panose="020B0604030504040204" pitchFamily="34" charset="0"/>
              </a:rPr>
              <a:t>Ask permission.</a:t>
            </a:r>
          </a:p>
          <a:p>
            <a:endParaRPr lang="en-US" sz="2600" dirty="0">
              <a:latin typeface="Palatino Linotype" panose="02040502050505030304" pitchFamily="18" charset="0"/>
              <a:ea typeface="Tahoma" panose="020B0604030504040204" pitchFamily="34" charset="0"/>
              <a:cs typeface="Tahoma" panose="020B0604030504040204" pitchFamily="34" charset="0"/>
            </a:endParaRPr>
          </a:p>
          <a:p>
            <a:r>
              <a:rPr lang="en-US" sz="2600" dirty="0">
                <a:latin typeface="Palatino Linotype" panose="02040502050505030304" pitchFamily="18" charset="0"/>
                <a:ea typeface="Tahoma" panose="020B0604030504040204" pitchFamily="34" charset="0"/>
                <a:cs typeface="Tahoma" panose="020B0604030504040204" pitchFamily="34" charset="0"/>
              </a:rPr>
              <a:t>Provide information.</a:t>
            </a:r>
          </a:p>
          <a:p>
            <a:endParaRPr lang="en-US" sz="2600" dirty="0">
              <a:latin typeface="Palatino Linotype" panose="02040502050505030304" pitchFamily="18" charset="0"/>
              <a:ea typeface="Tahoma" panose="020B0604030504040204" pitchFamily="34" charset="0"/>
              <a:cs typeface="Tahoma" panose="020B0604030504040204" pitchFamily="34" charset="0"/>
            </a:endParaRPr>
          </a:p>
          <a:p>
            <a:r>
              <a:rPr lang="en-US" sz="2600" dirty="0">
                <a:latin typeface="Palatino Linotype" panose="02040502050505030304" pitchFamily="18" charset="0"/>
                <a:ea typeface="Tahoma" panose="020B0604030504040204" pitchFamily="34" charset="0"/>
                <a:cs typeface="Tahoma" panose="020B0604030504040204" pitchFamily="34" charset="0"/>
              </a:rPr>
              <a:t>Link behavior(s) to any known consequences/medical conditions.</a:t>
            </a:r>
          </a:p>
        </p:txBody>
      </p:sp>
    </p:spTree>
    <p:extLst>
      <p:ext uri="{BB962C8B-B14F-4D97-AF65-F5344CB8AC3E}">
        <p14:creationId xmlns:p14="http://schemas.microsoft.com/office/powerpoint/2010/main" val="1466794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9">
            <a:extLst>
              <a:ext uri="{FF2B5EF4-FFF2-40B4-BE49-F238E27FC236}">
                <a16:creationId xmlns:a16="http://schemas.microsoft.com/office/drawing/2014/main" id="{FFE2FE29-1120-4FE4-9FDA-311CBA66F4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11">
            <a:extLst>
              <a:ext uri="{FF2B5EF4-FFF2-40B4-BE49-F238E27FC236}">
                <a16:creationId xmlns:a16="http://schemas.microsoft.com/office/drawing/2014/main" id="{DDD926EC-6F88-4D89-9AED-1C4C1AC00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125" y="2"/>
            <a:ext cx="4688632" cy="6857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13">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8226" y="926649"/>
            <a:ext cx="4415290" cy="5066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15">
            <a:extLst>
              <a:ext uri="{FF2B5EF4-FFF2-40B4-BE49-F238E27FC236}">
                <a16:creationId xmlns:a16="http://schemas.microsoft.com/office/drawing/2014/main" id="{13BE3671-0C43-4D05-A267-3400AD091C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79" y="3758184"/>
            <a:ext cx="2139190" cy="2373963"/>
            <a:chOff x="723679" y="3758184"/>
            <a:chExt cx="2139190" cy="2373963"/>
          </a:xfrm>
        </p:grpSpPr>
        <p:sp>
          <p:nvSpPr>
            <p:cNvPr id="17" name="Rectangle 66">
              <a:extLst>
                <a:ext uri="{FF2B5EF4-FFF2-40B4-BE49-F238E27FC236}">
                  <a16:creationId xmlns:a16="http://schemas.microsoft.com/office/drawing/2014/main" id="{4284BA9C-01AC-48B3-8010-804869A0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6051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6">
              <a:extLst>
                <a:ext uri="{FF2B5EF4-FFF2-40B4-BE49-F238E27FC236}">
                  <a16:creationId xmlns:a16="http://schemas.microsoft.com/office/drawing/2014/main" id="{3E232F3A-24DA-47FC-A6E7-8347EA07AE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4630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2B7D041A-D364-4BF2-9F8A-0294D0918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3209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1CB5A6AE-FC55-4655-AE45-5E9A3F328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88940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500BEBAD-632B-4E00-AD16-C6A03CD11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7472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29BEDA70-8722-46C0-A1EB-8CDFEE5920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17111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2">
              <a:extLst>
                <a:ext uri="{FF2B5EF4-FFF2-40B4-BE49-F238E27FC236}">
                  <a16:creationId xmlns:a16="http://schemas.microsoft.com/office/drawing/2014/main" id="{3979BE25-E2B2-4CF8-85A1-65AD3E0CF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17495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2C9FF4D0-2F5C-4E54-AC5A-58A6169BA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0284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B94E4ABC-1B44-4E4D-9065-F67D887D7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75948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2">
              <a:extLst>
                <a:ext uri="{FF2B5EF4-FFF2-40B4-BE49-F238E27FC236}">
                  <a16:creationId xmlns:a16="http://schemas.microsoft.com/office/drawing/2014/main" id="{FDDFF3EB-39A2-4D3F-AD9F-0CF4409EA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89627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DB732EBE-ED01-4374-8D0C-8AF6E5A5B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04333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2">
              <a:extLst>
                <a:ext uri="{FF2B5EF4-FFF2-40B4-BE49-F238E27FC236}">
                  <a16:creationId xmlns:a16="http://schemas.microsoft.com/office/drawing/2014/main" id="{D22DDEF5-6AF3-4D7C-BC62-4409D396B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3269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2">
              <a:extLst>
                <a:ext uri="{FF2B5EF4-FFF2-40B4-BE49-F238E27FC236}">
                  <a16:creationId xmlns:a16="http://schemas.microsoft.com/office/drawing/2014/main" id="{C376CD22-707A-45BF-B1E0-3F62124A5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4743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2">
              <a:extLst>
                <a:ext uri="{FF2B5EF4-FFF2-40B4-BE49-F238E27FC236}">
                  <a16:creationId xmlns:a16="http://schemas.microsoft.com/office/drawing/2014/main" id="{77D3C970-47FF-4506-B61A-DCAA63289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765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3D0163D1-030C-49AE-83F7-8B6F17D3F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6188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68397BEB-F2C5-49D6-8F17-BC81796AC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9104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8C1B7012-AA7A-4E78-965E-ABD7EC3370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453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2">
              <a:extLst>
                <a:ext uri="{FF2B5EF4-FFF2-40B4-BE49-F238E27FC236}">
                  <a16:creationId xmlns:a16="http://schemas.microsoft.com/office/drawing/2014/main" id="{ADA7F354-F3A6-49A0-AF9C-EC69C2A31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803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82531391-74CB-4FBD-97B7-D73D91C44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6152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3CD46824-FF3A-460F-8F13-1B2A420A1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501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15EE979E-5456-4D5F-83BF-158EB8B24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944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B5123B19-3717-4BC1-B7CE-C6727099C0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52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59">
              <a:extLst>
                <a:ext uri="{FF2B5EF4-FFF2-40B4-BE49-F238E27FC236}">
                  <a16:creationId xmlns:a16="http://schemas.microsoft.com/office/drawing/2014/main" id="{25F3BA9E-DEA1-4368-A4BE-FB9C9C3506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42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2">
              <a:extLst>
                <a:ext uri="{FF2B5EF4-FFF2-40B4-BE49-F238E27FC236}">
                  <a16:creationId xmlns:a16="http://schemas.microsoft.com/office/drawing/2014/main" id="{0EFD15C2-3CE6-43C9-AA85-2000C0A6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9173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
              <a:extLst>
                <a:ext uri="{FF2B5EF4-FFF2-40B4-BE49-F238E27FC236}">
                  <a16:creationId xmlns:a16="http://schemas.microsoft.com/office/drawing/2014/main" id="{A7D19408-5ACA-46A3-8FC7-0A2B511B2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3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59">
              <a:extLst>
                <a:ext uri="{FF2B5EF4-FFF2-40B4-BE49-F238E27FC236}">
                  <a16:creationId xmlns:a16="http://schemas.microsoft.com/office/drawing/2014/main" id="{C39A546E-F35B-4AF5-9F7E-F7CC78DD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743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id="{4C051F4E-E13F-4468-BCAB-379380355A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233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id="{99A94C11-96BF-4E23-9B0F-CCCF0E690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583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2">
              <a:extLst>
                <a:ext uri="{FF2B5EF4-FFF2-40B4-BE49-F238E27FC236}">
                  <a16:creationId xmlns:a16="http://schemas.microsoft.com/office/drawing/2014/main" id="{2C253E13-7D4F-4651-B26F-C9A398426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874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59">
              <a:extLst>
                <a:ext uri="{FF2B5EF4-FFF2-40B4-BE49-F238E27FC236}">
                  <a16:creationId xmlns:a16="http://schemas.microsoft.com/office/drawing/2014/main" id="{6C607944-C3DA-49D0-B76C-ECF13B2E8D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095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2">
              <a:extLst>
                <a:ext uri="{FF2B5EF4-FFF2-40B4-BE49-F238E27FC236}">
                  <a16:creationId xmlns:a16="http://schemas.microsoft.com/office/drawing/2014/main" id="{A044E8D2-BE36-4B3B-BF61-A4ED4D637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444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4">
              <a:extLst>
                <a:ext uri="{FF2B5EF4-FFF2-40B4-BE49-F238E27FC236}">
                  <a16:creationId xmlns:a16="http://schemas.microsoft.com/office/drawing/2014/main" id="{08C4C63A-4388-4C37-9D9C-5C1F9925C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5794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6">
              <a:extLst>
                <a:ext uri="{FF2B5EF4-FFF2-40B4-BE49-F238E27FC236}">
                  <a16:creationId xmlns:a16="http://schemas.microsoft.com/office/drawing/2014/main" id="{14866A3A-FA92-4434-98E9-418FEC9B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143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64">
              <a:extLst>
                <a:ext uri="{FF2B5EF4-FFF2-40B4-BE49-F238E27FC236}">
                  <a16:creationId xmlns:a16="http://schemas.microsoft.com/office/drawing/2014/main" id="{AF97CA9B-731E-47BF-B724-E6CD2C915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585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id="{B9B7DB1A-1165-4D7C-95DC-D710F20E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49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9">
              <a:extLst>
                <a:ext uri="{FF2B5EF4-FFF2-40B4-BE49-F238E27FC236}">
                  <a16:creationId xmlns:a16="http://schemas.microsoft.com/office/drawing/2014/main" id="{737B22B9-9D11-4F36-9B12-FB41FBA4E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067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2">
              <a:extLst>
                <a:ext uri="{FF2B5EF4-FFF2-40B4-BE49-F238E27FC236}">
                  <a16:creationId xmlns:a16="http://schemas.microsoft.com/office/drawing/2014/main" id="{FBCEABA9-0D42-4E75-BBFB-8374262E8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2">
              <a:extLst>
                <a:ext uri="{FF2B5EF4-FFF2-40B4-BE49-F238E27FC236}">
                  <a16:creationId xmlns:a16="http://schemas.microsoft.com/office/drawing/2014/main" id="{66428691-A429-4D5E-AE96-E43B6F0E2D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0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9">
              <a:extLst>
                <a:ext uri="{FF2B5EF4-FFF2-40B4-BE49-F238E27FC236}">
                  <a16:creationId xmlns:a16="http://schemas.microsoft.com/office/drawing/2014/main" id="{5BCC330F-9915-4B86-97E9-BA49CBFEC0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384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9A1A7FCA-8137-4FF0-9940-FB481BFD2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79875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3A9167A0-5576-4F2F-B5FE-431186597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24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141965" y="1321743"/>
            <a:ext cx="3787482" cy="4277890"/>
          </a:xfrm>
        </p:spPr>
        <p:txBody>
          <a:bodyPr anchor="ctr">
            <a:normAutofit/>
          </a:bodyPr>
          <a:lstStyle/>
          <a:p>
            <a:r>
              <a:rPr lang="en-US" sz="4000" b="1" dirty="0">
                <a:solidFill>
                  <a:srgbClr val="FFFFFF"/>
                </a:solidFill>
                <a:latin typeface="Franklin Gothic Demi" panose="020B0703020102020204" pitchFamily="34" charset="0"/>
                <a:ea typeface="Tahoma" panose="020B0604030504040204" pitchFamily="34" charset="0"/>
                <a:cs typeface="Tahoma" panose="020B0604030504040204" pitchFamily="34" charset="0"/>
              </a:rPr>
              <a:t>Offer Advice</a:t>
            </a:r>
          </a:p>
        </p:txBody>
      </p:sp>
      <p:grpSp>
        <p:nvGrpSpPr>
          <p:cNvPr id="59" name="Group 58">
            <a:extLst>
              <a:ext uri="{FF2B5EF4-FFF2-40B4-BE49-F238E27FC236}">
                <a16:creationId xmlns:a16="http://schemas.microsoft.com/office/drawing/2014/main" id="{283F107F-9294-4679-B247-91D8556A6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60" name="Rectangle 64">
              <a:extLst>
                <a:ext uri="{FF2B5EF4-FFF2-40B4-BE49-F238E27FC236}">
                  <a16:creationId xmlns:a16="http://schemas.microsoft.com/office/drawing/2014/main" id="{20F93971-D547-4C36-A076-D57249994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012A36A9-DFAE-4F57-9711-172E65EDA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8B6B96C8-D832-4071-A5D2-1F11CBF9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0FF1DEB5-31F1-464D-BDB3-EFE620642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96B80410-DC2C-4DFC-B52E-CC5E6788B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9CE51CA3-95B8-44B4-B784-CE35A844D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FA1EB8B0-6221-4A35-A5F2-46E9A78CB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FDA530E1-5E88-4861-8642-F5B6A715B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854D2927-5C3A-424C-B30D-6048719C8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9B9A782D-CE07-499E-81BB-3F6D2E7EF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4">
              <a:extLst>
                <a:ext uri="{FF2B5EF4-FFF2-40B4-BE49-F238E27FC236}">
                  <a16:creationId xmlns:a16="http://schemas.microsoft.com/office/drawing/2014/main" id="{BDEBE12E-1915-4596-A0A7-9C61CAF8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6">
              <a:extLst>
                <a:ext uri="{FF2B5EF4-FFF2-40B4-BE49-F238E27FC236}">
                  <a16:creationId xmlns:a16="http://schemas.microsoft.com/office/drawing/2014/main" id="{4FBDEF84-1447-47C6-998D-A35B78E0C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a:extLst>
              <a:ext uri="{FF2B5EF4-FFF2-40B4-BE49-F238E27FC236}">
                <a16:creationId xmlns:a16="http://schemas.microsoft.com/office/drawing/2014/main" id="{F64FD7D6-A331-1CC9-F6DC-B3AB8EAE3403}"/>
              </a:ext>
            </a:extLst>
          </p:cNvPr>
          <p:cNvSpPr/>
          <p:nvPr/>
        </p:nvSpPr>
        <p:spPr>
          <a:xfrm>
            <a:off x="5601444" y="838390"/>
            <a:ext cx="5732330" cy="5293757"/>
          </a:xfrm>
          <a:prstGeom prst="rect">
            <a:avLst/>
          </a:prstGeom>
        </p:spPr>
        <p:txBody>
          <a:bodyPr wrap="square">
            <a:spAutoFit/>
          </a:bodyPr>
          <a:lstStyle/>
          <a:p>
            <a:r>
              <a:rPr lang="en-US" sz="2600" b="1" i="1" dirty="0">
                <a:latin typeface="Palatino Linotype" panose="02040502050505030304" pitchFamily="18" charset="0"/>
                <a:ea typeface="Tahoma" panose="020B0604030504040204" pitchFamily="34" charset="0"/>
                <a:cs typeface="Tahoma" panose="020B0604030504040204" pitchFamily="34" charset="0"/>
              </a:rPr>
              <a:t>Provider</a:t>
            </a:r>
            <a:r>
              <a:rPr lang="en-US" sz="2600" b="1" dirty="0">
                <a:latin typeface="Palatino Linotype" panose="02040502050505030304" pitchFamily="18" charset="0"/>
                <a:ea typeface="Tahoma" panose="020B0604030504040204" pitchFamily="34" charset="0"/>
                <a:cs typeface="Tahoma" panose="020B0604030504040204" pitchFamily="34" charset="0"/>
              </a:rPr>
              <a:t>:</a:t>
            </a:r>
            <a:r>
              <a:rPr lang="en-US" sz="2600" dirty="0">
                <a:latin typeface="Palatino Linotype" panose="02040502050505030304" pitchFamily="18" charset="0"/>
                <a:ea typeface="Tahoma" panose="020B0604030504040204" pitchFamily="34" charset="0"/>
                <a:cs typeface="Tahoma" panose="020B0604030504040204" pitchFamily="34" charset="0"/>
              </a:rPr>
              <a:t> May I offer you some advice?</a:t>
            </a:r>
          </a:p>
          <a:p>
            <a:endParaRPr lang="en-US" sz="2600" dirty="0">
              <a:latin typeface="Palatino Linotype" panose="02040502050505030304" pitchFamily="18" charset="0"/>
              <a:ea typeface="Tahoma" panose="020B0604030504040204" pitchFamily="34" charset="0"/>
              <a:cs typeface="Tahoma" panose="020B0604030504040204" pitchFamily="34" charset="0"/>
            </a:endParaRPr>
          </a:p>
          <a:p>
            <a:r>
              <a:rPr lang="en-US" sz="2600" b="1" i="1" dirty="0">
                <a:latin typeface="Palatino Linotype" panose="02040502050505030304" pitchFamily="18" charset="0"/>
                <a:ea typeface="Tahoma" panose="020B0604030504040204" pitchFamily="34" charset="0"/>
                <a:cs typeface="Tahoma" panose="020B0604030504040204" pitchFamily="34" charset="0"/>
              </a:rPr>
              <a:t>Patient</a:t>
            </a:r>
            <a:r>
              <a:rPr lang="en-US" sz="2600" b="1" dirty="0">
                <a:latin typeface="Palatino Linotype" panose="02040502050505030304" pitchFamily="18" charset="0"/>
                <a:ea typeface="Tahoma" panose="020B0604030504040204" pitchFamily="34" charset="0"/>
                <a:cs typeface="Tahoma" panose="020B0604030504040204" pitchFamily="34" charset="0"/>
              </a:rPr>
              <a:t>:</a:t>
            </a:r>
            <a:r>
              <a:rPr lang="en-US" sz="2600" dirty="0">
                <a:latin typeface="Palatino Linotype" panose="02040502050505030304" pitchFamily="18" charset="0"/>
                <a:ea typeface="Tahoma" panose="020B0604030504040204" pitchFamily="34" charset="0"/>
                <a:cs typeface="Tahoma" panose="020B0604030504040204" pitchFamily="34" charset="0"/>
              </a:rPr>
              <a:t> I guess so…..</a:t>
            </a:r>
          </a:p>
          <a:p>
            <a:endParaRPr lang="en-US" sz="2600" b="1" i="1" dirty="0">
              <a:latin typeface="Palatino Linotype" panose="02040502050505030304" pitchFamily="18" charset="0"/>
              <a:ea typeface="Tahoma" panose="020B0604030504040204" pitchFamily="34" charset="0"/>
              <a:cs typeface="Tahoma" panose="020B0604030504040204" pitchFamily="34" charset="0"/>
            </a:endParaRPr>
          </a:p>
          <a:p>
            <a:r>
              <a:rPr lang="en-US" sz="2600" b="1" i="1" dirty="0">
                <a:latin typeface="Palatino Linotype" panose="02040502050505030304" pitchFamily="18" charset="0"/>
                <a:ea typeface="Tahoma" panose="020B0604030504040204" pitchFamily="34" charset="0"/>
                <a:cs typeface="Tahoma" panose="020B0604030504040204" pitchFamily="34" charset="0"/>
              </a:rPr>
              <a:t>Provider</a:t>
            </a:r>
            <a:r>
              <a:rPr lang="en-US" sz="2600" b="1" dirty="0">
                <a:latin typeface="Palatino Linotype" panose="02040502050505030304" pitchFamily="18" charset="0"/>
                <a:ea typeface="Tahoma" panose="020B0604030504040204" pitchFamily="34" charset="0"/>
                <a:cs typeface="Tahoma" panose="020B0604030504040204" pitchFamily="34" charset="0"/>
              </a:rPr>
              <a:t>: </a:t>
            </a:r>
            <a:r>
              <a:rPr lang="en-US" sz="2600" dirty="0">
                <a:latin typeface="Palatino Linotype" panose="02040502050505030304" pitchFamily="18" charset="0"/>
                <a:ea typeface="Tahoma" panose="020B0604030504040204" pitchFamily="34" charset="0"/>
                <a:cs typeface="Tahoma" panose="020B0604030504040204" pitchFamily="34" charset="0"/>
              </a:rPr>
              <a:t>I would like for you to consider cutting down on your tobacco use. </a:t>
            </a:r>
          </a:p>
          <a:p>
            <a:pPr algn="ctr"/>
            <a:r>
              <a:rPr lang="en-US" sz="2600" b="1" dirty="0">
                <a:latin typeface="Palatino Linotype" panose="02040502050505030304" pitchFamily="18" charset="0"/>
                <a:ea typeface="Tahoma" panose="020B0604030504040204" pitchFamily="34" charset="0"/>
                <a:cs typeface="Tahoma" panose="020B0604030504040204" pitchFamily="34" charset="0"/>
              </a:rPr>
              <a:t>OR</a:t>
            </a:r>
          </a:p>
          <a:p>
            <a:endParaRPr lang="en-US" sz="2600" i="1" dirty="0">
              <a:latin typeface="Palatino Linotype" panose="02040502050505030304" pitchFamily="18" charset="0"/>
              <a:ea typeface="Tahoma" panose="020B0604030504040204" pitchFamily="34" charset="0"/>
              <a:cs typeface="Tahoma" panose="020B0604030504040204" pitchFamily="34" charset="0"/>
            </a:endParaRPr>
          </a:p>
          <a:p>
            <a:r>
              <a:rPr lang="en-US" sz="2600" i="1" dirty="0">
                <a:latin typeface="Palatino Linotype" panose="02040502050505030304" pitchFamily="18" charset="0"/>
                <a:ea typeface="Tahoma" panose="020B0604030504040204" pitchFamily="34" charset="0"/>
                <a:cs typeface="Tahoma" panose="020B0604030504040204" pitchFamily="34" charset="0"/>
              </a:rPr>
              <a:t>“Smoking cigarettes may cause some serious health problems.  I would like you to consider cutting down or quitting.”</a:t>
            </a:r>
          </a:p>
        </p:txBody>
      </p:sp>
    </p:spTree>
    <p:extLst>
      <p:ext uri="{BB962C8B-B14F-4D97-AF65-F5344CB8AC3E}">
        <p14:creationId xmlns:p14="http://schemas.microsoft.com/office/powerpoint/2010/main" val="1243387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9">
            <a:extLst>
              <a:ext uri="{FF2B5EF4-FFF2-40B4-BE49-F238E27FC236}">
                <a16:creationId xmlns:a16="http://schemas.microsoft.com/office/drawing/2014/main" id="{FFE2FE29-1120-4FE4-9FDA-311CBA66F4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11">
            <a:extLst>
              <a:ext uri="{FF2B5EF4-FFF2-40B4-BE49-F238E27FC236}">
                <a16:creationId xmlns:a16="http://schemas.microsoft.com/office/drawing/2014/main" id="{DDD926EC-6F88-4D89-9AED-1C4C1AC00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125" y="2"/>
            <a:ext cx="4688632" cy="6857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13">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8226" y="926649"/>
            <a:ext cx="4415290" cy="5066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15">
            <a:extLst>
              <a:ext uri="{FF2B5EF4-FFF2-40B4-BE49-F238E27FC236}">
                <a16:creationId xmlns:a16="http://schemas.microsoft.com/office/drawing/2014/main" id="{13BE3671-0C43-4D05-A267-3400AD091C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79" y="3758184"/>
            <a:ext cx="2139190" cy="2373963"/>
            <a:chOff x="723679" y="3758184"/>
            <a:chExt cx="2139190" cy="2373963"/>
          </a:xfrm>
        </p:grpSpPr>
        <p:sp>
          <p:nvSpPr>
            <p:cNvPr id="17" name="Rectangle 66">
              <a:extLst>
                <a:ext uri="{FF2B5EF4-FFF2-40B4-BE49-F238E27FC236}">
                  <a16:creationId xmlns:a16="http://schemas.microsoft.com/office/drawing/2014/main" id="{4284BA9C-01AC-48B3-8010-804869A0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6051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6">
              <a:extLst>
                <a:ext uri="{FF2B5EF4-FFF2-40B4-BE49-F238E27FC236}">
                  <a16:creationId xmlns:a16="http://schemas.microsoft.com/office/drawing/2014/main" id="{3E232F3A-24DA-47FC-A6E7-8347EA07AE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4630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2B7D041A-D364-4BF2-9F8A-0294D0918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3209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1CB5A6AE-FC55-4655-AE45-5E9A3F328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88940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500BEBAD-632B-4E00-AD16-C6A03CD11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7472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29BEDA70-8722-46C0-A1EB-8CDFEE5920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17111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2">
              <a:extLst>
                <a:ext uri="{FF2B5EF4-FFF2-40B4-BE49-F238E27FC236}">
                  <a16:creationId xmlns:a16="http://schemas.microsoft.com/office/drawing/2014/main" id="{3979BE25-E2B2-4CF8-85A1-65AD3E0CF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17495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2C9FF4D0-2F5C-4E54-AC5A-58A6169BA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0284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B94E4ABC-1B44-4E4D-9065-F67D887D7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75948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2">
              <a:extLst>
                <a:ext uri="{FF2B5EF4-FFF2-40B4-BE49-F238E27FC236}">
                  <a16:creationId xmlns:a16="http://schemas.microsoft.com/office/drawing/2014/main" id="{FDDFF3EB-39A2-4D3F-AD9F-0CF4409EA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89627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DB732EBE-ED01-4374-8D0C-8AF6E5A5B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04333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2">
              <a:extLst>
                <a:ext uri="{FF2B5EF4-FFF2-40B4-BE49-F238E27FC236}">
                  <a16:creationId xmlns:a16="http://schemas.microsoft.com/office/drawing/2014/main" id="{D22DDEF5-6AF3-4D7C-BC62-4409D396B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3269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2">
              <a:extLst>
                <a:ext uri="{FF2B5EF4-FFF2-40B4-BE49-F238E27FC236}">
                  <a16:creationId xmlns:a16="http://schemas.microsoft.com/office/drawing/2014/main" id="{C376CD22-707A-45BF-B1E0-3F62124A5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4743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2">
              <a:extLst>
                <a:ext uri="{FF2B5EF4-FFF2-40B4-BE49-F238E27FC236}">
                  <a16:creationId xmlns:a16="http://schemas.microsoft.com/office/drawing/2014/main" id="{77D3C970-47FF-4506-B61A-DCAA63289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765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3D0163D1-030C-49AE-83F7-8B6F17D3F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6188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68397BEB-F2C5-49D6-8F17-BC81796AC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9104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8C1B7012-AA7A-4E78-965E-ABD7EC3370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453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2">
              <a:extLst>
                <a:ext uri="{FF2B5EF4-FFF2-40B4-BE49-F238E27FC236}">
                  <a16:creationId xmlns:a16="http://schemas.microsoft.com/office/drawing/2014/main" id="{ADA7F354-F3A6-49A0-AF9C-EC69C2A31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803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82531391-74CB-4FBD-97B7-D73D91C44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6152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3CD46824-FF3A-460F-8F13-1B2A420A1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501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15EE979E-5456-4D5F-83BF-158EB8B24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944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B5123B19-3717-4BC1-B7CE-C6727099C0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52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59">
              <a:extLst>
                <a:ext uri="{FF2B5EF4-FFF2-40B4-BE49-F238E27FC236}">
                  <a16:creationId xmlns:a16="http://schemas.microsoft.com/office/drawing/2014/main" id="{25F3BA9E-DEA1-4368-A4BE-FB9C9C3506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42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2">
              <a:extLst>
                <a:ext uri="{FF2B5EF4-FFF2-40B4-BE49-F238E27FC236}">
                  <a16:creationId xmlns:a16="http://schemas.microsoft.com/office/drawing/2014/main" id="{0EFD15C2-3CE6-43C9-AA85-2000C0A6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9173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
              <a:extLst>
                <a:ext uri="{FF2B5EF4-FFF2-40B4-BE49-F238E27FC236}">
                  <a16:creationId xmlns:a16="http://schemas.microsoft.com/office/drawing/2014/main" id="{A7D19408-5ACA-46A3-8FC7-0A2B511B2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3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59">
              <a:extLst>
                <a:ext uri="{FF2B5EF4-FFF2-40B4-BE49-F238E27FC236}">
                  <a16:creationId xmlns:a16="http://schemas.microsoft.com/office/drawing/2014/main" id="{C39A546E-F35B-4AF5-9F7E-F7CC78DD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743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id="{4C051F4E-E13F-4468-BCAB-379380355A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233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id="{99A94C11-96BF-4E23-9B0F-CCCF0E690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583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2">
              <a:extLst>
                <a:ext uri="{FF2B5EF4-FFF2-40B4-BE49-F238E27FC236}">
                  <a16:creationId xmlns:a16="http://schemas.microsoft.com/office/drawing/2014/main" id="{2C253E13-7D4F-4651-B26F-C9A398426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874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59">
              <a:extLst>
                <a:ext uri="{FF2B5EF4-FFF2-40B4-BE49-F238E27FC236}">
                  <a16:creationId xmlns:a16="http://schemas.microsoft.com/office/drawing/2014/main" id="{6C607944-C3DA-49D0-B76C-ECF13B2E8D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095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2">
              <a:extLst>
                <a:ext uri="{FF2B5EF4-FFF2-40B4-BE49-F238E27FC236}">
                  <a16:creationId xmlns:a16="http://schemas.microsoft.com/office/drawing/2014/main" id="{A044E8D2-BE36-4B3B-BF61-A4ED4D637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444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4">
              <a:extLst>
                <a:ext uri="{FF2B5EF4-FFF2-40B4-BE49-F238E27FC236}">
                  <a16:creationId xmlns:a16="http://schemas.microsoft.com/office/drawing/2014/main" id="{08C4C63A-4388-4C37-9D9C-5C1F9925C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5794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6">
              <a:extLst>
                <a:ext uri="{FF2B5EF4-FFF2-40B4-BE49-F238E27FC236}">
                  <a16:creationId xmlns:a16="http://schemas.microsoft.com/office/drawing/2014/main" id="{14866A3A-FA92-4434-98E9-418FEC9B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143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64">
              <a:extLst>
                <a:ext uri="{FF2B5EF4-FFF2-40B4-BE49-F238E27FC236}">
                  <a16:creationId xmlns:a16="http://schemas.microsoft.com/office/drawing/2014/main" id="{AF97CA9B-731E-47BF-B724-E6CD2C915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585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id="{B9B7DB1A-1165-4D7C-95DC-D710F20E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49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9">
              <a:extLst>
                <a:ext uri="{FF2B5EF4-FFF2-40B4-BE49-F238E27FC236}">
                  <a16:creationId xmlns:a16="http://schemas.microsoft.com/office/drawing/2014/main" id="{737B22B9-9D11-4F36-9B12-FB41FBA4E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067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2">
              <a:extLst>
                <a:ext uri="{FF2B5EF4-FFF2-40B4-BE49-F238E27FC236}">
                  <a16:creationId xmlns:a16="http://schemas.microsoft.com/office/drawing/2014/main" id="{FBCEABA9-0D42-4E75-BBFB-8374262E8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2">
              <a:extLst>
                <a:ext uri="{FF2B5EF4-FFF2-40B4-BE49-F238E27FC236}">
                  <a16:creationId xmlns:a16="http://schemas.microsoft.com/office/drawing/2014/main" id="{66428691-A429-4D5E-AE96-E43B6F0E2D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0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9">
              <a:extLst>
                <a:ext uri="{FF2B5EF4-FFF2-40B4-BE49-F238E27FC236}">
                  <a16:creationId xmlns:a16="http://schemas.microsoft.com/office/drawing/2014/main" id="{5BCC330F-9915-4B86-97E9-BA49CBFEC0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384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9A1A7FCA-8137-4FF0-9940-FB481BFD2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79875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3A9167A0-5576-4F2F-B5FE-431186597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24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141965" y="1321743"/>
            <a:ext cx="3787482" cy="4277890"/>
          </a:xfrm>
        </p:spPr>
        <p:txBody>
          <a:bodyPr anchor="ctr">
            <a:normAutofit/>
          </a:bodyPr>
          <a:lstStyle/>
          <a:p>
            <a:r>
              <a:rPr lang="en-US" sz="4000" b="1" dirty="0">
                <a:solidFill>
                  <a:srgbClr val="FFFFFF"/>
                </a:solidFill>
                <a:latin typeface="Franklin Gothic Demi" panose="020B0703020102020204" pitchFamily="34" charset="0"/>
                <a:ea typeface="Tahoma" panose="020B0604030504040204" pitchFamily="34" charset="0"/>
                <a:cs typeface="Tahoma" panose="020B0604030504040204" pitchFamily="34" charset="0"/>
              </a:rPr>
              <a:t>Enhance Motivation</a:t>
            </a:r>
          </a:p>
        </p:txBody>
      </p:sp>
      <p:grpSp>
        <p:nvGrpSpPr>
          <p:cNvPr id="59" name="Group 58">
            <a:extLst>
              <a:ext uri="{FF2B5EF4-FFF2-40B4-BE49-F238E27FC236}">
                <a16:creationId xmlns:a16="http://schemas.microsoft.com/office/drawing/2014/main" id="{283F107F-9294-4679-B247-91D8556A6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60" name="Rectangle 64">
              <a:extLst>
                <a:ext uri="{FF2B5EF4-FFF2-40B4-BE49-F238E27FC236}">
                  <a16:creationId xmlns:a16="http://schemas.microsoft.com/office/drawing/2014/main" id="{20F93971-D547-4C36-A076-D57249994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012A36A9-DFAE-4F57-9711-172E65EDA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8B6B96C8-D832-4071-A5D2-1F11CBF9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0FF1DEB5-31F1-464D-BDB3-EFE620642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96B80410-DC2C-4DFC-B52E-CC5E6788B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9CE51CA3-95B8-44B4-B784-CE35A844D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FA1EB8B0-6221-4A35-A5F2-46E9A78CB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FDA530E1-5E88-4861-8642-F5B6A715B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854D2927-5C3A-424C-B30D-6048719C8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9B9A782D-CE07-499E-81BB-3F6D2E7EF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4">
              <a:extLst>
                <a:ext uri="{FF2B5EF4-FFF2-40B4-BE49-F238E27FC236}">
                  <a16:creationId xmlns:a16="http://schemas.microsoft.com/office/drawing/2014/main" id="{BDEBE12E-1915-4596-A0A7-9C61CAF8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6">
              <a:extLst>
                <a:ext uri="{FF2B5EF4-FFF2-40B4-BE49-F238E27FC236}">
                  <a16:creationId xmlns:a16="http://schemas.microsoft.com/office/drawing/2014/main" id="{4FBDEF84-1447-47C6-998D-A35B78E0C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5D143976-4E67-A7DB-FED6-5567610B46B9}"/>
              </a:ext>
            </a:extLst>
          </p:cNvPr>
          <p:cNvSpPr>
            <a:spLocks noGrp="1"/>
          </p:cNvSpPr>
          <p:nvPr>
            <p:ph idx="1"/>
          </p:nvPr>
        </p:nvSpPr>
        <p:spPr>
          <a:xfrm>
            <a:off x="5410137" y="937808"/>
            <a:ext cx="6378458" cy="4888114"/>
          </a:xfrm>
        </p:spPr>
        <p:txBody>
          <a:bodyPr>
            <a:normAutofit fontScale="92500"/>
          </a:bodyPr>
          <a:lstStyle/>
          <a:p>
            <a:pPr marL="0" indent="0">
              <a:buNone/>
            </a:pPr>
            <a:r>
              <a:rPr lang="en-US" sz="4300" b="1" dirty="0">
                <a:latin typeface="Palatino Linotype" panose="02040502050505030304" pitchFamily="18" charset="0"/>
                <a:ea typeface="Tahoma" panose="020B0604030504040204" pitchFamily="34" charset="0"/>
                <a:cs typeface="Tahoma" panose="020B0604030504040204" pitchFamily="34" charset="0"/>
              </a:rPr>
              <a:t>DECISIONAL BALANCE</a:t>
            </a:r>
          </a:p>
          <a:p>
            <a:pPr marL="0" indent="0">
              <a:buNone/>
            </a:pPr>
            <a:endParaRPr lang="en-US" b="1" dirty="0">
              <a:latin typeface="Palatino Linotype" panose="02040502050505030304" pitchFamily="18" charset="0"/>
              <a:ea typeface="Tahoma" panose="020B0604030504040204" pitchFamily="34" charset="0"/>
              <a:cs typeface="Tahoma" panose="020B0604030504040204" pitchFamily="34" charset="0"/>
            </a:endParaRPr>
          </a:p>
          <a:p>
            <a:r>
              <a:rPr lang="en-US" dirty="0">
                <a:latin typeface="Palatino Linotype" panose="02040502050505030304" pitchFamily="18" charset="0"/>
                <a:ea typeface="Tahoma" panose="020B0604030504040204" pitchFamily="34" charset="0"/>
                <a:cs typeface="Tahoma" panose="020B0604030504040204" pitchFamily="34" charset="0"/>
              </a:rPr>
              <a:t>Key tool in which the patient considers the pros and cons of their current behavior </a:t>
            </a:r>
            <a:r>
              <a:rPr lang="en-US" b="1" u="sng" dirty="0">
                <a:latin typeface="Palatino Linotype" panose="02040502050505030304" pitchFamily="18" charset="0"/>
                <a:ea typeface="Tahoma" panose="020B0604030504040204" pitchFamily="34" charset="0"/>
                <a:cs typeface="Tahoma" panose="020B0604030504040204" pitchFamily="34" charset="0"/>
              </a:rPr>
              <a:t>and</a:t>
            </a:r>
            <a:r>
              <a:rPr lang="en-US" dirty="0">
                <a:latin typeface="Palatino Linotype" panose="02040502050505030304" pitchFamily="18" charset="0"/>
                <a:ea typeface="Tahoma" panose="020B0604030504040204" pitchFamily="34" charset="0"/>
                <a:cs typeface="Tahoma" panose="020B0604030504040204" pitchFamily="34" charset="0"/>
              </a:rPr>
              <a:t> the pros and cons of changing the behavior.</a:t>
            </a:r>
          </a:p>
          <a:p>
            <a:endParaRPr lang="en-US" dirty="0">
              <a:latin typeface="Palatino Linotype" panose="02040502050505030304" pitchFamily="18" charset="0"/>
              <a:ea typeface="Tahoma" panose="020B0604030504040204" pitchFamily="34" charset="0"/>
              <a:cs typeface="Tahoma" panose="020B0604030504040204" pitchFamily="34" charset="0"/>
            </a:endParaRPr>
          </a:p>
          <a:p>
            <a:r>
              <a:rPr lang="en-US" dirty="0">
                <a:latin typeface="Palatino Linotype" panose="02040502050505030304" pitchFamily="18" charset="0"/>
                <a:ea typeface="Tahoma" panose="020B0604030504040204" pitchFamily="34" charset="0"/>
                <a:cs typeface="Tahoma" panose="020B0604030504040204" pitchFamily="34" charset="0"/>
              </a:rPr>
              <a:t>Many have never stopped to think about the negative aspects of a behavior, so this conversation encourages them to foster internal motivation. </a:t>
            </a:r>
          </a:p>
          <a:p>
            <a:pPr marL="0" indent="0">
              <a:buNone/>
            </a:pPr>
            <a:endParaRPr lang="en-US" sz="1600" dirty="0"/>
          </a:p>
        </p:txBody>
      </p:sp>
    </p:spTree>
    <p:extLst>
      <p:ext uri="{BB962C8B-B14F-4D97-AF65-F5344CB8AC3E}">
        <p14:creationId xmlns:p14="http://schemas.microsoft.com/office/powerpoint/2010/main" val="1986715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9">
            <a:extLst>
              <a:ext uri="{FF2B5EF4-FFF2-40B4-BE49-F238E27FC236}">
                <a16:creationId xmlns:a16="http://schemas.microsoft.com/office/drawing/2014/main" id="{FFE2FE29-1120-4FE4-9FDA-311CBA66F4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11">
            <a:extLst>
              <a:ext uri="{FF2B5EF4-FFF2-40B4-BE49-F238E27FC236}">
                <a16:creationId xmlns:a16="http://schemas.microsoft.com/office/drawing/2014/main" id="{DDD926EC-6F88-4D89-9AED-1C4C1AC00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125" y="2"/>
            <a:ext cx="4688632" cy="6857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13">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8226" y="926649"/>
            <a:ext cx="4415290" cy="5066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15">
            <a:extLst>
              <a:ext uri="{FF2B5EF4-FFF2-40B4-BE49-F238E27FC236}">
                <a16:creationId xmlns:a16="http://schemas.microsoft.com/office/drawing/2014/main" id="{13BE3671-0C43-4D05-A267-3400AD091C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79" y="3758184"/>
            <a:ext cx="2139190" cy="2373963"/>
            <a:chOff x="723679" y="3758184"/>
            <a:chExt cx="2139190" cy="2373963"/>
          </a:xfrm>
        </p:grpSpPr>
        <p:sp>
          <p:nvSpPr>
            <p:cNvPr id="17" name="Rectangle 66">
              <a:extLst>
                <a:ext uri="{FF2B5EF4-FFF2-40B4-BE49-F238E27FC236}">
                  <a16:creationId xmlns:a16="http://schemas.microsoft.com/office/drawing/2014/main" id="{4284BA9C-01AC-48B3-8010-804869A0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6051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6">
              <a:extLst>
                <a:ext uri="{FF2B5EF4-FFF2-40B4-BE49-F238E27FC236}">
                  <a16:creationId xmlns:a16="http://schemas.microsoft.com/office/drawing/2014/main" id="{3E232F3A-24DA-47FC-A6E7-8347EA07AE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4630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2B7D041A-D364-4BF2-9F8A-0294D0918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3209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1CB5A6AE-FC55-4655-AE45-5E9A3F328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88940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500BEBAD-632B-4E00-AD16-C6A03CD11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7472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29BEDA70-8722-46C0-A1EB-8CDFEE5920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17111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2">
              <a:extLst>
                <a:ext uri="{FF2B5EF4-FFF2-40B4-BE49-F238E27FC236}">
                  <a16:creationId xmlns:a16="http://schemas.microsoft.com/office/drawing/2014/main" id="{3979BE25-E2B2-4CF8-85A1-65AD3E0CF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17495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2C9FF4D0-2F5C-4E54-AC5A-58A6169BA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0284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B94E4ABC-1B44-4E4D-9065-F67D887D7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75948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2">
              <a:extLst>
                <a:ext uri="{FF2B5EF4-FFF2-40B4-BE49-F238E27FC236}">
                  <a16:creationId xmlns:a16="http://schemas.microsoft.com/office/drawing/2014/main" id="{FDDFF3EB-39A2-4D3F-AD9F-0CF4409EA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89627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DB732EBE-ED01-4374-8D0C-8AF6E5A5B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04333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2">
              <a:extLst>
                <a:ext uri="{FF2B5EF4-FFF2-40B4-BE49-F238E27FC236}">
                  <a16:creationId xmlns:a16="http://schemas.microsoft.com/office/drawing/2014/main" id="{D22DDEF5-6AF3-4D7C-BC62-4409D396B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3269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2">
              <a:extLst>
                <a:ext uri="{FF2B5EF4-FFF2-40B4-BE49-F238E27FC236}">
                  <a16:creationId xmlns:a16="http://schemas.microsoft.com/office/drawing/2014/main" id="{C376CD22-707A-45BF-B1E0-3F62124A5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4743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2">
              <a:extLst>
                <a:ext uri="{FF2B5EF4-FFF2-40B4-BE49-F238E27FC236}">
                  <a16:creationId xmlns:a16="http://schemas.microsoft.com/office/drawing/2014/main" id="{77D3C970-47FF-4506-B61A-DCAA63289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765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3D0163D1-030C-49AE-83F7-8B6F17D3F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6188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68397BEB-F2C5-49D6-8F17-BC81796AC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9104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8C1B7012-AA7A-4E78-965E-ABD7EC3370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453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2">
              <a:extLst>
                <a:ext uri="{FF2B5EF4-FFF2-40B4-BE49-F238E27FC236}">
                  <a16:creationId xmlns:a16="http://schemas.microsoft.com/office/drawing/2014/main" id="{ADA7F354-F3A6-49A0-AF9C-EC69C2A31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803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82531391-74CB-4FBD-97B7-D73D91C44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6152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3CD46824-FF3A-460F-8F13-1B2A420A1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501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15EE979E-5456-4D5F-83BF-158EB8B24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944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B5123B19-3717-4BC1-B7CE-C6727099C0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52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59">
              <a:extLst>
                <a:ext uri="{FF2B5EF4-FFF2-40B4-BE49-F238E27FC236}">
                  <a16:creationId xmlns:a16="http://schemas.microsoft.com/office/drawing/2014/main" id="{25F3BA9E-DEA1-4368-A4BE-FB9C9C3506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42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2">
              <a:extLst>
                <a:ext uri="{FF2B5EF4-FFF2-40B4-BE49-F238E27FC236}">
                  <a16:creationId xmlns:a16="http://schemas.microsoft.com/office/drawing/2014/main" id="{0EFD15C2-3CE6-43C9-AA85-2000C0A6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9173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
              <a:extLst>
                <a:ext uri="{FF2B5EF4-FFF2-40B4-BE49-F238E27FC236}">
                  <a16:creationId xmlns:a16="http://schemas.microsoft.com/office/drawing/2014/main" id="{A7D19408-5ACA-46A3-8FC7-0A2B511B2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3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59">
              <a:extLst>
                <a:ext uri="{FF2B5EF4-FFF2-40B4-BE49-F238E27FC236}">
                  <a16:creationId xmlns:a16="http://schemas.microsoft.com/office/drawing/2014/main" id="{C39A546E-F35B-4AF5-9F7E-F7CC78DD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743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id="{4C051F4E-E13F-4468-BCAB-379380355A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233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id="{99A94C11-96BF-4E23-9B0F-CCCF0E690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583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2">
              <a:extLst>
                <a:ext uri="{FF2B5EF4-FFF2-40B4-BE49-F238E27FC236}">
                  <a16:creationId xmlns:a16="http://schemas.microsoft.com/office/drawing/2014/main" id="{2C253E13-7D4F-4651-B26F-C9A398426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874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59">
              <a:extLst>
                <a:ext uri="{FF2B5EF4-FFF2-40B4-BE49-F238E27FC236}">
                  <a16:creationId xmlns:a16="http://schemas.microsoft.com/office/drawing/2014/main" id="{6C607944-C3DA-49D0-B76C-ECF13B2E8D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095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2">
              <a:extLst>
                <a:ext uri="{FF2B5EF4-FFF2-40B4-BE49-F238E27FC236}">
                  <a16:creationId xmlns:a16="http://schemas.microsoft.com/office/drawing/2014/main" id="{A044E8D2-BE36-4B3B-BF61-A4ED4D637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444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4">
              <a:extLst>
                <a:ext uri="{FF2B5EF4-FFF2-40B4-BE49-F238E27FC236}">
                  <a16:creationId xmlns:a16="http://schemas.microsoft.com/office/drawing/2014/main" id="{08C4C63A-4388-4C37-9D9C-5C1F9925C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5794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6">
              <a:extLst>
                <a:ext uri="{FF2B5EF4-FFF2-40B4-BE49-F238E27FC236}">
                  <a16:creationId xmlns:a16="http://schemas.microsoft.com/office/drawing/2014/main" id="{14866A3A-FA92-4434-98E9-418FEC9B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143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64">
              <a:extLst>
                <a:ext uri="{FF2B5EF4-FFF2-40B4-BE49-F238E27FC236}">
                  <a16:creationId xmlns:a16="http://schemas.microsoft.com/office/drawing/2014/main" id="{AF97CA9B-731E-47BF-B724-E6CD2C915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585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id="{B9B7DB1A-1165-4D7C-95DC-D710F20E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49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9">
              <a:extLst>
                <a:ext uri="{FF2B5EF4-FFF2-40B4-BE49-F238E27FC236}">
                  <a16:creationId xmlns:a16="http://schemas.microsoft.com/office/drawing/2014/main" id="{737B22B9-9D11-4F36-9B12-FB41FBA4E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067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2">
              <a:extLst>
                <a:ext uri="{FF2B5EF4-FFF2-40B4-BE49-F238E27FC236}">
                  <a16:creationId xmlns:a16="http://schemas.microsoft.com/office/drawing/2014/main" id="{FBCEABA9-0D42-4E75-BBFB-8374262E8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2">
              <a:extLst>
                <a:ext uri="{FF2B5EF4-FFF2-40B4-BE49-F238E27FC236}">
                  <a16:creationId xmlns:a16="http://schemas.microsoft.com/office/drawing/2014/main" id="{66428691-A429-4D5E-AE96-E43B6F0E2D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0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9">
              <a:extLst>
                <a:ext uri="{FF2B5EF4-FFF2-40B4-BE49-F238E27FC236}">
                  <a16:creationId xmlns:a16="http://schemas.microsoft.com/office/drawing/2014/main" id="{5BCC330F-9915-4B86-97E9-BA49CBFEC0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384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9A1A7FCA-8137-4FF0-9940-FB481BFD2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79875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3A9167A0-5576-4F2F-B5FE-431186597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24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141965" y="1321743"/>
            <a:ext cx="3787482" cy="4277890"/>
          </a:xfrm>
        </p:spPr>
        <p:txBody>
          <a:bodyPr anchor="ctr">
            <a:normAutofit/>
          </a:bodyPr>
          <a:lstStyle/>
          <a:p>
            <a:r>
              <a:rPr lang="en-US" sz="4000" b="1" dirty="0">
                <a:solidFill>
                  <a:srgbClr val="FFFFFF"/>
                </a:solidFill>
                <a:latin typeface="Franklin Gothic Demi" panose="020B0703020102020204" pitchFamily="34" charset="0"/>
                <a:ea typeface="Tahoma" panose="020B0604030504040204" pitchFamily="34" charset="0"/>
                <a:cs typeface="Tahoma" panose="020B0604030504040204" pitchFamily="34" charset="0"/>
              </a:rPr>
              <a:t>Negotiate a Plan</a:t>
            </a:r>
          </a:p>
        </p:txBody>
      </p:sp>
      <p:grpSp>
        <p:nvGrpSpPr>
          <p:cNvPr id="59" name="Group 58">
            <a:extLst>
              <a:ext uri="{FF2B5EF4-FFF2-40B4-BE49-F238E27FC236}">
                <a16:creationId xmlns:a16="http://schemas.microsoft.com/office/drawing/2014/main" id="{283F107F-9294-4679-B247-91D8556A6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60" name="Rectangle 64">
              <a:extLst>
                <a:ext uri="{FF2B5EF4-FFF2-40B4-BE49-F238E27FC236}">
                  <a16:creationId xmlns:a16="http://schemas.microsoft.com/office/drawing/2014/main" id="{20F93971-D547-4C36-A076-D57249994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012A36A9-DFAE-4F57-9711-172E65EDA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8B6B96C8-D832-4071-A5D2-1F11CBF9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0FF1DEB5-31F1-464D-BDB3-EFE620642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96B80410-DC2C-4DFC-B52E-CC5E6788B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9CE51CA3-95B8-44B4-B784-CE35A844D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FA1EB8B0-6221-4A35-A5F2-46E9A78CB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FDA530E1-5E88-4861-8642-F5B6A715B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854D2927-5C3A-424C-B30D-6048719C8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9B9A782D-CE07-499E-81BB-3F6D2E7EF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4">
              <a:extLst>
                <a:ext uri="{FF2B5EF4-FFF2-40B4-BE49-F238E27FC236}">
                  <a16:creationId xmlns:a16="http://schemas.microsoft.com/office/drawing/2014/main" id="{BDEBE12E-1915-4596-A0A7-9C61CAF8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6">
              <a:extLst>
                <a:ext uri="{FF2B5EF4-FFF2-40B4-BE49-F238E27FC236}">
                  <a16:creationId xmlns:a16="http://schemas.microsoft.com/office/drawing/2014/main" id="{4FBDEF84-1447-47C6-998D-A35B78E0C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Content Placeholder 2">
            <a:extLst>
              <a:ext uri="{FF2B5EF4-FFF2-40B4-BE49-F238E27FC236}">
                <a16:creationId xmlns:a16="http://schemas.microsoft.com/office/drawing/2014/main" id="{8E0B814C-54C1-6B2B-A259-1D9656695A9C}"/>
              </a:ext>
            </a:extLst>
          </p:cNvPr>
          <p:cNvSpPr>
            <a:spLocks noGrp="1"/>
          </p:cNvSpPr>
          <p:nvPr>
            <p:ph idx="1"/>
          </p:nvPr>
        </p:nvSpPr>
        <p:spPr>
          <a:xfrm>
            <a:off x="5574882" y="913679"/>
            <a:ext cx="5328644" cy="4080078"/>
          </a:xfrm>
        </p:spPr>
        <p:txBody>
          <a:bodyPr>
            <a:normAutofit/>
          </a:bodyPr>
          <a:lstStyle/>
          <a:p>
            <a:pPr>
              <a:lnSpc>
                <a:spcPct val="150000"/>
              </a:lnSpc>
            </a:pPr>
            <a:r>
              <a:rPr lang="en-US" sz="2600" dirty="0">
                <a:latin typeface="Palatino Linotype" panose="02040502050505030304" pitchFamily="18" charset="0"/>
                <a:ea typeface="Tahoma" panose="020B0604030504040204" pitchFamily="34" charset="0"/>
                <a:cs typeface="Tahoma" panose="020B0604030504040204" pitchFamily="34" charset="0"/>
              </a:rPr>
              <a:t>Simple</a:t>
            </a:r>
          </a:p>
          <a:p>
            <a:pPr>
              <a:lnSpc>
                <a:spcPct val="150000"/>
              </a:lnSpc>
            </a:pPr>
            <a:r>
              <a:rPr lang="en-US" sz="2600" dirty="0">
                <a:latin typeface="Palatino Linotype" panose="02040502050505030304" pitchFamily="18" charset="0"/>
                <a:ea typeface="Tahoma" panose="020B0604030504040204" pitchFamily="34" charset="0"/>
                <a:cs typeface="Tahoma" panose="020B0604030504040204" pitchFamily="34" charset="0"/>
              </a:rPr>
              <a:t>Realistic</a:t>
            </a:r>
          </a:p>
          <a:p>
            <a:pPr>
              <a:lnSpc>
                <a:spcPct val="150000"/>
              </a:lnSpc>
            </a:pPr>
            <a:r>
              <a:rPr lang="en-US" sz="2600" dirty="0">
                <a:latin typeface="Palatino Linotype" panose="02040502050505030304" pitchFamily="18" charset="0"/>
                <a:ea typeface="Tahoma" panose="020B0604030504040204" pitchFamily="34" charset="0"/>
                <a:cs typeface="Tahoma" panose="020B0604030504040204" pitchFamily="34" charset="0"/>
              </a:rPr>
              <a:t>Specific</a:t>
            </a:r>
          </a:p>
          <a:p>
            <a:pPr>
              <a:lnSpc>
                <a:spcPct val="150000"/>
              </a:lnSpc>
            </a:pPr>
            <a:r>
              <a:rPr lang="en-US" sz="2600" dirty="0">
                <a:latin typeface="Palatino Linotype" panose="02040502050505030304" pitchFamily="18" charset="0"/>
                <a:ea typeface="Tahoma" panose="020B0604030504040204" pitchFamily="34" charset="0"/>
                <a:cs typeface="Tahoma" panose="020B0604030504040204" pitchFamily="34" charset="0"/>
              </a:rPr>
              <a:t>Attainable</a:t>
            </a:r>
          </a:p>
          <a:p>
            <a:pPr>
              <a:lnSpc>
                <a:spcPct val="150000"/>
              </a:lnSpc>
            </a:pPr>
            <a:r>
              <a:rPr lang="en-US" sz="2600" dirty="0">
                <a:latin typeface="Palatino Linotype" panose="02040502050505030304" pitchFamily="18" charset="0"/>
                <a:ea typeface="Tahoma" panose="020B0604030504040204" pitchFamily="34" charset="0"/>
                <a:cs typeface="Tahoma" panose="020B0604030504040204" pitchFamily="34" charset="0"/>
              </a:rPr>
              <a:t>Follow-up timeline</a:t>
            </a:r>
            <a:r>
              <a:rPr lang="en-US" sz="3200" dirty="0">
                <a:latin typeface="Rockwell" panose="02060603020205020403" pitchFamily="18" charset="0"/>
              </a:rPr>
              <a:t>	</a:t>
            </a:r>
          </a:p>
          <a:p>
            <a:pPr marL="0" indent="0">
              <a:buNone/>
            </a:pPr>
            <a:endParaRPr lang="en-US" sz="3200" dirty="0">
              <a:latin typeface="Rockwell" panose="02060603020205020403" pitchFamily="18" charset="0"/>
            </a:endParaRPr>
          </a:p>
          <a:p>
            <a:pPr marL="0" indent="0" algn="ctr">
              <a:buNone/>
            </a:pPr>
            <a:endParaRPr lang="en-US" sz="2900" dirty="0"/>
          </a:p>
        </p:txBody>
      </p:sp>
    </p:spTree>
    <p:extLst>
      <p:ext uri="{BB962C8B-B14F-4D97-AF65-F5344CB8AC3E}">
        <p14:creationId xmlns:p14="http://schemas.microsoft.com/office/powerpoint/2010/main" val="3024427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1691" y="157142"/>
            <a:ext cx="8448618" cy="1325563"/>
          </a:xfrm>
        </p:spPr>
        <p:txBody>
          <a:bodyPr>
            <a:normAutofit/>
          </a:bodyPr>
          <a:lstStyle/>
          <a:p>
            <a:pPr algn="ctr"/>
            <a:r>
              <a:rPr lang="en-US" sz="4000" b="1" dirty="0">
                <a:latin typeface="Franklin Gothic Demi" panose="020B0703020102020204" pitchFamily="34" charset="0"/>
                <a:ea typeface="Tahoma" panose="020B0604030504040204" pitchFamily="34" charset="0"/>
                <a:cs typeface="Tahoma" panose="020B0604030504040204" pitchFamily="34" charset="0"/>
              </a:rPr>
              <a:t>Let’s see a BNI in action!</a:t>
            </a:r>
          </a:p>
        </p:txBody>
      </p:sp>
      <p:pic>
        <p:nvPicPr>
          <p:cNvPr id="9" name="Online Media 8">
            <a:hlinkClick r:id="" action="ppaction://media"/>
            <a:extLst>
              <a:ext uri="{FF2B5EF4-FFF2-40B4-BE49-F238E27FC236}">
                <a16:creationId xmlns:a16="http://schemas.microsoft.com/office/drawing/2014/main" id="{82F4A029-0DC6-4CE5-B5E7-EEA313629187}"/>
              </a:ext>
            </a:extLst>
          </p:cNvPr>
          <p:cNvPicPr>
            <a:picLocks noGrp="1" noRot="1" noChangeAspect="1"/>
          </p:cNvPicPr>
          <p:nvPr>
            <p:ph idx="1"/>
            <a:videoFile r:link="rId1"/>
          </p:nvPr>
        </p:nvPicPr>
        <p:blipFill>
          <a:blip r:embed="rId4"/>
          <a:stretch>
            <a:fillRect/>
          </a:stretch>
        </p:blipFill>
        <p:spPr>
          <a:xfrm>
            <a:off x="2269067" y="1548409"/>
            <a:ext cx="8243463" cy="4636949"/>
          </a:xfrm>
          <a:prstGeom prst="rect">
            <a:avLst/>
          </a:prstGeom>
        </p:spPr>
      </p:pic>
      <p:pic>
        <p:nvPicPr>
          <p:cNvPr id="3" name="Picture 2">
            <a:extLst>
              <a:ext uri="{FF2B5EF4-FFF2-40B4-BE49-F238E27FC236}">
                <a16:creationId xmlns:a16="http://schemas.microsoft.com/office/drawing/2014/main" id="{E05814D1-24A1-75BC-30BF-1841191155F9}"/>
              </a:ext>
            </a:extLst>
          </p:cNvPr>
          <p:cNvPicPr>
            <a:picLocks noChangeAspect="1"/>
          </p:cNvPicPr>
          <p:nvPr/>
        </p:nvPicPr>
        <p:blipFill>
          <a:blip r:embed="rId5"/>
          <a:stretch>
            <a:fillRect/>
          </a:stretch>
        </p:blipFill>
        <p:spPr>
          <a:xfrm>
            <a:off x="91441" y="91440"/>
            <a:ext cx="1496060" cy="1456969"/>
          </a:xfrm>
          <a:prstGeom prst="ellipse">
            <a:avLst/>
          </a:prstGeom>
          <a:ln>
            <a:noFill/>
          </a:ln>
          <a:effectLst/>
        </p:spPr>
      </p:pic>
    </p:spTree>
    <p:extLst>
      <p:ext uri="{BB962C8B-B14F-4D97-AF65-F5344CB8AC3E}">
        <p14:creationId xmlns:p14="http://schemas.microsoft.com/office/powerpoint/2010/main" val="4213473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871690" y="404995"/>
            <a:ext cx="8448618" cy="736562"/>
          </a:xfrm>
        </p:spPr>
        <p:txBody>
          <a:bodyPr>
            <a:normAutofit/>
          </a:bodyPr>
          <a:lstStyle/>
          <a:p>
            <a:pPr algn="ctr"/>
            <a:r>
              <a:rPr lang="en-US" sz="4000" b="1" dirty="0">
                <a:latin typeface="Franklin Gothic Demi" panose="020B0703020102020204" pitchFamily="34" charset="0"/>
                <a:ea typeface="Tahoma" panose="020B0604030504040204" pitchFamily="34" charset="0"/>
                <a:cs typeface="Tahoma" panose="020B0604030504040204" pitchFamily="34" charset="0"/>
              </a:rPr>
              <a:t>BNI</a:t>
            </a:r>
          </a:p>
        </p:txBody>
      </p:sp>
      <p:pic>
        <p:nvPicPr>
          <p:cNvPr id="8" name="Online Media 7">
            <a:hlinkClick r:id="" action="ppaction://media"/>
            <a:extLst>
              <a:ext uri="{FF2B5EF4-FFF2-40B4-BE49-F238E27FC236}">
                <a16:creationId xmlns:a16="http://schemas.microsoft.com/office/drawing/2014/main" id="{E1137C56-4D02-4E27-8C7A-B3A31CB2B668}"/>
              </a:ext>
            </a:extLst>
          </p:cNvPr>
          <p:cNvPicPr>
            <a:picLocks noGrp="1" noRot="1" noChangeAspect="1"/>
          </p:cNvPicPr>
          <p:nvPr>
            <p:ph idx="1"/>
            <a:videoFile r:link="rId1"/>
          </p:nvPr>
        </p:nvPicPr>
        <p:blipFill>
          <a:blip r:embed="rId4"/>
          <a:stretch>
            <a:fillRect/>
          </a:stretch>
        </p:blipFill>
        <p:spPr>
          <a:xfrm>
            <a:off x="2164120" y="1496868"/>
            <a:ext cx="8156188" cy="4587856"/>
          </a:xfrm>
          <a:prstGeom prst="rect">
            <a:avLst/>
          </a:prstGeom>
        </p:spPr>
      </p:pic>
      <p:pic>
        <p:nvPicPr>
          <p:cNvPr id="3" name="Picture 2">
            <a:extLst>
              <a:ext uri="{FF2B5EF4-FFF2-40B4-BE49-F238E27FC236}">
                <a16:creationId xmlns:a16="http://schemas.microsoft.com/office/drawing/2014/main" id="{E0C60CBA-0D21-CA6E-4191-72241F0DB7FD}"/>
              </a:ext>
            </a:extLst>
          </p:cNvPr>
          <p:cNvPicPr>
            <a:picLocks noChangeAspect="1"/>
          </p:cNvPicPr>
          <p:nvPr/>
        </p:nvPicPr>
        <p:blipFill>
          <a:blip r:embed="rId5"/>
          <a:stretch>
            <a:fillRect/>
          </a:stretch>
        </p:blipFill>
        <p:spPr>
          <a:xfrm>
            <a:off x="91441" y="91440"/>
            <a:ext cx="1496060" cy="1456969"/>
          </a:xfrm>
          <a:prstGeom prst="ellipse">
            <a:avLst/>
          </a:prstGeom>
          <a:ln>
            <a:noFill/>
          </a:ln>
          <a:effectLst/>
        </p:spPr>
      </p:pic>
    </p:spTree>
    <p:extLst>
      <p:ext uri="{BB962C8B-B14F-4D97-AF65-F5344CB8AC3E}">
        <p14:creationId xmlns:p14="http://schemas.microsoft.com/office/powerpoint/2010/main" val="400959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29384"/>
            <a:ext cx="10515600" cy="2999233"/>
          </a:xfrm>
        </p:spPr>
        <p:txBody>
          <a:bodyPr>
            <a:normAutofit/>
          </a:bodyPr>
          <a:lstStyle/>
          <a:p>
            <a:pPr marL="0" indent="0" algn="ctr">
              <a:buNone/>
            </a:pPr>
            <a:endParaRPr lang="en-US" sz="6000" dirty="0"/>
          </a:p>
          <a:p>
            <a:pPr marL="0" indent="0" algn="ctr">
              <a:buNone/>
            </a:pPr>
            <a:r>
              <a:rPr lang="en-US" sz="6000" b="1" dirty="0">
                <a:latin typeface="Franklin Gothic Demi" panose="020B0703020102020204" pitchFamily="34" charset="0"/>
                <a:ea typeface="Tahoma" panose="020B0604030504040204" pitchFamily="34" charset="0"/>
                <a:cs typeface="Tahoma" panose="020B0604030504040204" pitchFamily="34" charset="0"/>
              </a:rPr>
              <a:t>Questions ?</a:t>
            </a:r>
            <a:r>
              <a:rPr lang="en-US" sz="6000" dirty="0">
                <a:latin typeface="Franklin Gothic Demi" panose="020B0703020102020204" pitchFamily="34" charset="0"/>
                <a:ea typeface="Tahoma" panose="020B0604030504040204" pitchFamily="34" charset="0"/>
                <a:cs typeface="Tahoma" panose="020B0604030504040204" pitchFamily="34" charset="0"/>
              </a:rPr>
              <a:t> </a:t>
            </a:r>
          </a:p>
        </p:txBody>
      </p:sp>
      <p:pic>
        <p:nvPicPr>
          <p:cNvPr id="2" name="Picture 1">
            <a:extLst>
              <a:ext uri="{FF2B5EF4-FFF2-40B4-BE49-F238E27FC236}">
                <a16:creationId xmlns:a16="http://schemas.microsoft.com/office/drawing/2014/main" id="{A94A84CA-5FDC-FC0D-A563-A996FCE322C6}"/>
              </a:ext>
            </a:extLst>
          </p:cNvPr>
          <p:cNvPicPr>
            <a:picLocks noChangeAspect="1"/>
          </p:cNvPicPr>
          <p:nvPr/>
        </p:nvPicPr>
        <p:blipFill>
          <a:blip r:embed="rId3"/>
          <a:stretch>
            <a:fillRect/>
          </a:stretch>
        </p:blipFill>
        <p:spPr>
          <a:xfrm>
            <a:off x="91440" y="91440"/>
            <a:ext cx="1427605" cy="1390303"/>
          </a:xfrm>
          <a:prstGeom prst="ellipse">
            <a:avLst/>
          </a:prstGeom>
          <a:ln>
            <a:noFill/>
          </a:ln>
          <a:effectLst/>
        </p:spPr>
      </p:pic>
      <p:pic>
        <p:nvPicPr>
          <p:cNvPr id="4" name="Picture 3">
            <a:extLst>
              <a:ext uri="{FF2B5EF4-FFF2-40B4-BE49-F238E27FC236}">
                <a16:creationId xmlns:a16="http://schemas.microsoft.com/office/drawing/2014/main" id="{42215151-9052-578F-F5C7-26F9607CCB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5800" y="5907435"/>
            <a:ext cx="2199980" cy="688603"/>
          </a:xfrm>
          <a:prstGeom prst="rect">
            <a:avLst/>
          </a:prstGeom>
        </p:spPr>
      </p:pic>
    </p:spTree>
    <p:extLst>
      <p:ext uri="{BB962C8B-B14F-4D97-AF65-F5344CB8AC3E}">
        <p14:creationId xmlns:p14="http://schemas.microsoft.com/office/powerpoint/2010/main" val="3305576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9" name="Rectangle 128">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07" name="Rectangle 106">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Rectangle 130">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D2F42F1C-6667-4E85-A6FF-9846F40019C1}"/>
              </a:ext>
            </a:extLst>
          </p:cNvPr>
          <p:cNvSpPr>
            <a:spLocks noGrp="1"/>
          </p:cNvSpPr>
          <p:nvPr>
            <p:ph type="title"/>
          </p:nvPr>
        </p:nvSpPr>
        <p:spPr>
          <a:xfrm>
            <a:off x="1282963" y="1238080"/>
            <a:ext cx="9849751" cy="1349671"/>
          </a:xfrm>
        </p:spPr>
        <p:txBody>
          <a:bodyPr anchor="b">
            <a:normAutofit/>
          </a:bodyPr>
          <a:lstStyle/>
          <a:p>
            <a:r>
              <a:rPr lang="en-US" sz="4800" b="1" dirty="0">
                <a:latin typeface="Franklin Gothic Demi" panose="020B0703020102020204" pitchFamily="34" charset="0"/>
              </a:rPr>
              <a:t>Objectives</a:t>
            </a:r>
            <a:endParaRPr lang="en-US" sz="4800" dirty="0"/>
          </a:p>
        </p:txBody>
      </p:sp>
      <p:sp>
        <p:nvSpPr>
          <p:cNvPr id="3" name="Content Placeholder 2">
            <a:extLst>
              <a:ext uri="{FF2B5EF4-FFF2-40B4-BE49-F238E27FC236}">
                <a16:creationId xmlns:a16="http://schemas.microsoft.com/office/drawing/2014/main" id="{CCD97A9C-9E3D-6588-163F-CD21218D0767}"/>
              </a:ext>
            </a:extLst>
          </p:cNvPr>
          <p:cNvSpPr>
            <a:spLocks noGrp="1"/>
          </p:cNvSpPr>
          <p:nvPr>
            <p:ph idx="1"/>
          </p:nvPr>
        </p:nvSpPr>
        <p:spPr>
          <a:xfrm>
            <a:off x="1289304" y="2902913"/>
            <a:ext cx="9849751" cy="3032168"/>
          </a:xfrm>
        </p:spPr>
        <p:txBody>
          <a:bodyPr anchor="ctr">
            <a:noAutofit/>
          </a:bodyPr>
          <a:lstStyle/>
          <a:p>
            <a:pPr marL="0" indent="0">
              <a:buNone/>
            </a:pPr>
            <a:endParaRPr lang="en-US" sz="2600" dirty="0"/>
          </a:p>
          <a:p>
            <a:r>
              <a:rPr lang="en-US" sz="2600" b="1" dirty="0">
                <a:latin typeface="Palatino Linotype" panose="02040502050505030304" pitchFamily="18" charset="0"/>
                <a:cs typeface="Varela Round" panose="00000500000000000000" pitchFamily="2" charset="-79"/>
              </a:rPr>
              <a:t>Define the brief negotiated interview model</a:t>
            </a:r>
          </a:p>
          <a:p>
            <a:r>
              <a:rPr lang="en-US" sz="2600" b="1" dirty="0">
                <a:latin typeface="Palatino Linotype" panose="02040502050505030304" pitchFamily="18" charset="0"/>
                <a:cs typeface="Varela Round" panose="00000500000000000000" pitchFamily="2" charset="-79"/>
              </a:rPr>
              <a:t>Examine the evidenced-based practice model of brief intervention, the brief negotiated interview (BNI)</a:t>
            </a:r>
          </a:p>
          <a:p>
            <a:r>
              <a:rPr lang="en-US" sz="2600" b="1" dirty="0">
                <a:latin typeface="Palatino Linotype" panose="02040502050505030304" pitchFamily="18" charset="0"/>
                <a:cs typeface="Varela Round" panose="00000500000000000000" pitchFamily="2" charset="-79"/>
              </a:rPr>
              <a:t>Explain the principles of motivational interviewing and how to apply to the BNI</a:t>
            </a:r>
          </a:p>
          <a:p>
            <a:r>
              <a:rPr lang="en-US" sz="2600" b="1" dirty="0">
                <a:latin typeface="Palatino Linotype" panose="02040502050505030304" pitchFamily="18" charset="0"/>
                <a:cs typeface="Varela Round" panose="00000500000000000000" pitchFamily="2" charset="-79"/>
              </a:rPr>
              <a:t>Apply BNI techniques through group role play</a:t>
            </a:r>
            <a:endParaRPr lang="en-US" sz="2600" dirty="0"/>
          </a:p>
        </p:txBody>
      </p:sp>
    </p:spTree>
    <p:extLst>
      <p:ext uri="{BB962C8B-B14F-4D97-AF65-F5344CB8AC3E}">
        <p14:creationId xmlns:p14="http://schemas.microsoft.com/office/powerpoint/2010/main" val="4707741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09898"/>
            <a:ext cx="9942716" cy="1554480"/>
          </a:xfrm>
        </p:spPr>
        <p:txBody>
          <a:bodyPr anchor="ctr">
            <a:normAutofit/>
          </a:bodyPr>
          <a:lstStyle/>
          <a:p>
            <a:pPr algn="ctr"/>
            <a:r>
              <a:rPr lang="en-US" sz="4000" b="1" dirty="0">
                <a:latin typeface="Franklin Gothic Demi" panose="020B0703020102020204" pitchFamily="34" charset="0"/>
                <a:ea typeface="Tahoma" panose="020B0604030504040204" pitchFamily="34" charset="0"/>
                <a:cs typeface="Tahoma" panose="020B0604030504040204" pitchFamily="34" charset="0"/>
              </a:rPr>
              <a:t>BNI Activity</a:t>
            </a:r>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2F32F4C7-A2BE-4E8D-67B0-42E1844C7E6B}"/>
              </a:ext>
            </a:extLst>
          </p:cNvPr>
          <p:cNvSpPr>
            <a:spLocks noGrp="1"/>
          </p:cNvSpPr>
          <p:nvPr>
            <p:ph idx="1"/>
          </p:nvPr>
        </p:nvSpPr>
        <p:spPr>
          <a:xfrm>
            <a:off x="838200" y="2508250"/>
            <a:ext cx="10515600" cy="3668713"/>
          </a:xfrm>
          <a:solidFill>
            <a:schemeClr val="bg1"/>
          </a:solidFill>
        </p:spPr>
        <p:txBody>
          <a:bodyPr anchor="t">
            <a:noAutofit/>
          </a:bodyPr>
          <a:lstStyle/>
          <a:p>
            <a:r>
              <a:rPr lang="en-US" sz="2600" dirty="0"/>
              <a:t>Participants will form groups of two.</a:t>
            </a:r>
          </a:p>
          <a:p>
            <a:pPr lvl="1">
              <a:buFont typeface="Wingdings" panose="05000000000000000000" pitchFamily="2" charset="2"/>
              <a:buChar char="Ø"/>
            </a:pPr>
            <a:r>
              <a:rPr lang="en-US" sz="2600" dirty="0"/>
              <a:t>One participant will act as the provider.</a:t>
            </a:r>
          </a:p>
          <a:p>
            <a:pPr lvl="1">
              <a:buFont typeface="Wingdings" panose="05000000000000000000" pitchFamily="2" charset="2"/>
              <a:buChar char="Ø"/>
            </a:pPr>
            <a:r>
              <a:rPr lang="en-US" sz="2600" dirty="0"/>
              <a:t>One participant will act as the patient and determine a behavior </a:t>
            </a:r>
          </a:p>
          <a:p>
            <a:pPr marL="457200" lvl="1" indent="0">
              <a:buNone/>
            </a:pPr>
            <a:r>
              <a:rPr lang="en-US" sz="2600" dirty="0"/>
              <a:t>    he/she would like to change.</a:t>
            </a:r>
          </a:p>
          <a:p>
            <a:r>
              <a:rPr lang="en-US" sz="2600" dirty="0"/>
              <a:t>Using the BNI example algorithm for guidance, the participant acting as the provider will complete a brief intervention with the participant acting as the patient.</a:t>
            </a:r>
          </a:p>
          <a:p>
            <a:pPr>
              <a:buFont typeface="Wingdings" panose="05000000000000000000" pitchFamily="2" charset="2"/>
              <a:buChar char="v"/>
            </a:pPr>
            <a:r>
              <a:rPr lang="en-US" sz="2600" dirty="0"/>
              <a:t> REMINDER: The brief intervention should be brief AND thorough.</a:t>
            </a:r>
          </a:p>
          <a:p>
            <a:pPr lvl="1"/>
            <a:r>
              <a:rPr lang="en-US" sz="2600" dirty="0"/>
              <a:t>6 minutes</a:t>
            </a:r>
          </a:p>
          <a:p>
            <a:pPr marL="0" indent="0">
              <a:buNone/>
            </a:pPr>
            <a:endParaRPr lang="en-US" sz="3000" dirty="0"/>
          </a:p>
        </p:txBody>
      </p:sp>
    </p:spTree>
    <p:extLst>
      <p:ext uri="{BB962C8B-B14F-4D97-AF65-F5344CB8AC3E}">
        <p14:creationId xmlns:p14="http://schemas.microsoft.com/office/powerpoint/2010/main" val="3222158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09898"/>
            <a:ext cx="9942716" cy="1554480"/>
          </a:xfrm>
        </p:spPr>
        <p:txBody>
          <a:bodyPr anchor="ctr">
            <a:normAutofit fontScale="90000"/>
          </a:bodyPr>
          <a:lstStyle/>
          <a:p>
            <a:pPr algn="ctr"/>
            <a:r>
              <a:rPr lang="en-US" sz="4400" b="1" dirty="0">
                <a:latin typeface="Franklin Gothic Demi" panose="020B0703020102020204" pitchFamily="34" charset="0"/>
                <a:ea typeface="Tahoma" panose="020B0604030504040204" pitchFamily="34" charset="0"/>
                <a:cs typeface="Tahoma" panose="020B0604030504040204" pitchFamily="34" charset="0"/>
              </a:rPr>
              <a:t>SBIRT</a:t>
            </a:r>
            <a:br>
              <a:rPr lang="en-US" sz="4400" b="1" dirty="0">
                <a:latin typeface="Franklin Gothic Demi" panose="020B0703020102020204" pitchFamily="34" charset="0"/>
                <a:ea typeface="Tahoma" panose="020B0604030504040204" pitchFamily="34" charset="0"/>
                <a:cs typeface="Tahoma" panose="020B0604030504040204" pitchFamily="34" charset="0"/>
              </a:rPr>
            </a:br>
            <a:r>
              <a:rPr lang="en-US" sz="4400" b="1" dirty="0">
                <a:latin typeface="Franklin Gothic Demi" panose="020B0703020102020204" pitchFamily="34" charset="0"/>
                <a:ea typeface="Tahoma" panose="020B0604030504040204" pitchFamily="34" charset="0"/>
                <a:cs typeface="Tahoma" panose="020B0604030504040204" pitchFamily="34" charset="0"/>
              </a:rPr>
              <a:t>(</a:t>
            </a:r>
            <a:r>
              <a:rPr lang="en-US" sz="4000" b="1" dirty="0">
                <a:latin typeface="Franklin Gothic Demi" panose="020B0703020102020204" pitchFamily="34" charset="0"/>
                <a:ea typeface="Tahoma" panose="020B0604030504040204" pitchFamily="34" charset="0"/>
                <a:cs typeface="Tahoma" panose="020B0604030504040204" pitchFamily="34" charset="0"/>
              </a:rPr>
              <a:t>Screening, Brief Intervention &amp; Referral to Treatment)</a:t>
            </a:r>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 name="Content Placeholder 17">
            <a:extLst>
              <a:ext uri="{FF2B5EF4-FFF2-40B4-BE49-F238E27FC236}">
                <a16:creationId xmlns:a16="http://schemas.microsoft.com/office/drawing/2014/main" id="{80AE359E-66FA-A28A-7E49-90CDEFEDF162}"/>
              </a:ext>
            </a:extLst>
          </p:cNvPr>
          <p:cNvPicPr>
            <a:picLocks noChangeAspect="1"/>
          </p:cNvPicPr>
          <p:nvPr/>
        </p:nvPicPr>
        <p:blipFill>
          <a:blip r:embed="rId3"/>
          <a:stretch>
            <a:fillRect/>
          </a:stretch>
        </p:blipFill>
        <p:spPr>
          <a:xfrm>
            <a:off x="6794154" y="2997561"/>
            <a:ext cx="4192193" cy="2068148"/>
          </a:xfrm>
          <a:prstGeom prst="rect">
            <a:avLst/>
          </a:prstGeom>
        </p:spPr>
      </p:pic>
      <p:pic>
        <p:nvPicPr>
          <p:cNvPr id="4" name="Content Placeholder 14">
            <a:extLst>
              <a:ext uri="{FF2B5EF4-FFF2-40B4-BE49-F238E27FC236}">
                <a16:creationId xmlns:a16="http://schemas.microsoft.com/office/drawing/2014/main" id="{980EB2F3-8068-DAA5-549B-6052EEDB4F8F}"/>
              </a:ext>
            </a:extLst>
          </p:cNvPr>
          <p:cNvPicPr>
            <a:picLocks noChangeAspect="1"/>
          </p:cNvPicPr>
          <p:nvPr/>
        </p:nvPicPr>
        <p:blipFill rotWithShape="1">
          <a:blip r:embed="rId4"/>
          <a:srcRect l="53958" t="23333" r="31042" b="25555"/>
          <a:stretch/>
        </p:blipFill>
        <p:spPr>
          <a:xfrm>
            <a:off x="1043631" y="2364378"/>
            <a:ext cx="3986054" cy="3820033"/>
          </a:xfrm>
          <a:prstGeom prst="rect">
            <a:avLst/>
          </a:prstGeom>
        </p:spPr>
      </p:pic>
    </p:spTree>
    <p:extLst>
      <p:ext uri="{BB962C8B-B14F-4D97-AF65-F5344CB8AC3E}">
        <p14:creationId xmlns:p14="http://schemas.microsoft.com/office/powerpoint/2010/main" val="2136879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FD776F3-22AB-EF48-BC57-572A61B0B983}"/>
              </a:ext>
            </a:extLst>
          </p:cNvPr>
          <p:cNvCxnSpPr>
            <a:cxnSpLocks/>
          </p:cNvCxnSpPr>
          <p:nvPr/>
        </p:nvCxnSpPr>
        <p:spPr>
          <a:xfrm>
            <a:off x="358491" y="587242"/>
            <a:ext cx="1167787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97B04CF-32D9-0546-BC22-E66CAB17E081}"/>
              </a:ext>
            </a:extLst>
          </p:cNvPr>
          <p:cNvSpPr txBox="1"/>
          <p:nvPr/>
        </p:nvSpPr>
        <p:spPr>
          <a:xfrm>
            <a:off x="7620000" y="248688"/>
            <a:ext cx="4321122" cy="338554"/>
          </a:xfrm>
          <a:prstGeom prst="rect">
            <a:avLst/>
          </a:prstGeom>
          <a:noFill/>
        </p:spPr>
        <p:txBody>
          <a:bodyPr wrap="square" rtlCol="0">
            <a:normAutofit/>
          </a:bodyPr>
          <a:lstStyle/>
          <a:p>
            <a:pPr algn="r"/>
            <a:r>
              <a:rPr lang="en-US" sz="1600" dirty="0">
                <a:solidFill>
                  <a:schemeClr val="accent1"/>
                </a:solidFill>
                <a:latin typeface="Calibri Light" panose="020F0302020204030204" pitchFamily="34" charset="0"/>
                <a:cs typeface="Calibri Light" panose="020F0302020204030204" pitchFamily="34" charset="0"/>
              </a:rPr>
              <a:t>www.medical.com</a:t>
            </a:r>
          </a:p>
        </p:txBody>
      </p:sp>
      <p:cxnSp>
        <p:nvCxnSpPr>
          <p:cNvPr id="13" name="Straight Connector 12">
            <a:extLst>
              <a:ext uri="{FF2B5EF4-FFF2-40B4-BE49-F238E27FC236}">
                <a16:creationId xmlns:a16="http://schemas.microsoft.com/office/drawing/2014/main" id="{995C80B7-5DEB-2342-8E92-2E7DCE45EE5B}"/>
              </a:ext>
            </a:extLst>
          </p:cNvPr>
          <p:cNvCxnSpPr>
            <a:cxnSpLocks/>
          </p:cNvCxnSpPr>
          <p:nvPr/>
        </p:nvCxnSpPr>
        <p:spPr>
          <a:xfrm>
            <a:off x="870332" y="4329935"/>
            <a:ext cx="522199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22" name="Picture 21" descr="A picture containing text, outdoor, blue&#10;&#10;Description automatically generated">
            <a:extLst>
              <a:ext uri="{FF2B5EF4-FFF2-40B4-BE49-F238E27FC236}">
                <a16:creationId xmlns:a16="http://schemas.microsoft.com/office/drawing/2014/main" id="{B4F1E67B-E2C2-1627-8CDF-D6BD68614C6D}"/>
              </a:ext>
            </a:extLst>
          </p:cNvPr>
          <p:cNvPicPr>
            <a:picLocks noChangeAspect="1"/>
          </p:cNvPicPr>
          <p:nvPr/>
        </p:nvPicPr>
        <p:blipFill>
          <a:blip r:embed="rId3"/>
          <a:stretch>
            <a:fillRect/>
          </a:stretch>
        </p:blipFill>
        <p:spPr>
          <a:xfrm>
            <a:off x="-38738" y="0"/>
            <a:ext cx="12262130" cy="6858000"/>
          </a:xfrm>
          <a:prstGeom prst="rect">
            <a:avLst/>
          </a:prstGeom>
        </p:spPr>
      </p:pic>
      <p:pic>
        <p:nvPicPr>
          <p:cNvPr id="20" name="Picture 19" descr="Shape, rectangle&#10;&#10;Description automatically generated">
            <a:extLst>
              <a:ext uri="{FF2B5EF4-FFF2-40B4-BE49-F238E27FC236}">
                <a16:creationId xmlns:a16="http://schemas.microsoft.com/office/drawing/2014/main" id="{EDD1D5CA-5698-3D27-35C6-0EF06245E869}"/>
              </a:ext>
            </a:extLst>
          </p:cNvPr>
          <p:cNvPicPr>
            <a:picLocks noChangeAspect="1"/>
          </p:cNvPicPr>
          <p:nvPr/>
        </p:nvPicPr>
        <p:blipFill>
          <a:blip r:embed="rId4">
            <a:alphaModFix amt="65000"/>
          </a:blip>
          <a:stretch>
            <a:fillRect/>
          </a:stretch>
        </p:blipFill>
        <p:spPr>
          <a:xfrm>
            <a:off x="-81886" y="0"/>
            <a:ext cx="12348425" cy="6858000"/>
          </a:xfrm>
          <a:prstGeom prst="rect">
            <a:avLst/>
          </a:prstGeom>
        </p:spPr>
      </p:pic>
      <p:pic>
        <p:nvPicPr>
          <p:cNvPr id="18" name="Picture 17">
            <a:extLst>
              <a:ext uri="{FF2B5EF4-FFF2-40B4-BE49-F238E27FC236}">
                <a16:creationId xmlns:a16="http://schemas.microsoft.com/office/drawing/2014/main" id="{59C0B875-6A2A-F2B4-F271-2353BE09508D}"/>
              </a:ext>
            </a:extLst>
          </p:cNvPr>
          <p:cNvPicPr>
            <a:picLocks noChangeAspect="1"/>
          </p:cNvPicPr>
          <p:nvPr/>
        </p:nvPicPr>
        <p:blipFill>
          <a:blip r:embed="rId5"/>
          <a:stretch>
            <a:fillRect/>
          </a:stretch>
        </p:blipFill>
        <p:spPr>
          <a:xfrm>
            <a:off x="358491" y="370718"/>
            <a:ext cx="3748489" cy="1042549"/>
          </a:xfrm>
          <a:prstGeom prst="rect">
            <a:avLst/>
          </a:prstGeom>
        </p:spPr>
      </p:pic>
      <p:sp>
        <p:nvSpPr>
          <p:cNvPr id="11" name="TextBox 10">
            <a:extLst>
              <a:ext uri="{FF2B5EF4-FFF2-40B4-BE49-F238E27FC236}">
                <a16:creationId xmlns:a16="http://schemas.microsoft.com/office/drawing/2014/main" id="{515C9D1C-1FC9-5B4C-A0B1-B63218079446}"/>
              </a:ext>
            </a:extLst>
          </p:cNvPr>
          <p:cNvSpPr txBox="1"/>
          <p:nvPr/>
        </p:nvSpPr>
        <p:spPr>
          <a:xfrm>
            <a:off x="545633" y="1746029"/>
            <a:ext cx="5221287" cy="2804679"/>
          </a:xfrm>
          <a:prstGeom prst="rect">
            <a:avLst/>
          </a:prstGeom>
          <a:noFill/>
        </p:spPr>
        <p:txBody>
          <a:bodyPr wrap="square" rtlCol="0">
            <a:normAutofit/>
          </a:bodyPr>
          <a:lstStyle/>
          <a:p>
            <a:pPr>
              <a:lnSpc>
                <a:spcPts val="7040"/>
              </a:lnSpc>
            </a:pPr>
            <a:r>
              <a:rPr lang="en-US" sz="7200" b="1" dirty="0">
                <a:solidFill>
                  <a:schemeClr val="bg1"/>
                </a:solidFill>
                <a:latin typeface="Calibri" panose="020F0502020204030204" pitchFamily="34" charset="0"/>
                <a:cs typeface="Calibri" panose="020F0502020204030204" pitchFamily="34" charset="0"/>
              </a:rPr>
              <a:t>Connect Alabama</a:t>
            </a:r>
          </a:p>
        </p:txBody>
      </p:sp>
      <p:sp>
        <p:nvSpPr>
          <p:cNvPr id="10" name="TextBox 9">
            <a:extLst>
              <a:ext uri="{FF2B5EF4-FFF2-40B4-BE49-F238E27FC236}">
                <a16:creationId xmlns:a16="http://schemas.microsoft.com/office/drawing/2014/main" id="{4BCFB503-CBB2-FA4B-8DA3-A316BA4E6154}"/>
              </a:ext>
            </a:extLst>
          </p:cNvPr>
          <p:cNvSpPr txBox="1"/>
          <p:nvPr/>
        </p:nvSpPr>
        <p:spPr>
          <a:xfrm>
            <a:off x="590197" y="3479180"/>
            <a:ext cx="4646049" cy="1081510"/>
          </a:xfrm>
          <a:prstGeom prst="rect">
            <a:avLst/>
          </a:prstGeom>
          <a:noFill/>
        </p:spPr>
        <p:txBody>
          <a:bodyPr wrap="square" rtlCol="0">
            <a:noAutofit/>
          </a:bodyPr>
          <a:lstStyle/>
          <a:p>
            <a:r>
              <a:rPr lang="en-US" sz="2400" dirty="0">
                <a:solidFill>
                  <a:schemeClr val="bg1"/>
                </a:solidFill>
              </a:rPr>
              <a:t>HELP is in your hands.</a:t>
            </a:r>
          </a:p>
        </p:txBody>
      </p:sp>
      <p:grpSp>
        <p:nvGrpSpPr>
          <p:cNvPr id="37" name="Group 8">
            <a:extLst>
              <a:ext uri="{FF2B5EF4-FFF2-40B4-BE49-F238E27FC236}">
                <a16:creationId xmlns:a16="http://schemas.microsoft.com/office/drawing/2014/main" id="{3DFB6A6B-9664-8263-CF1B-EB0FA35A3CB9}"/>
              </a:ext>
            </a:extLst>
          </p:cNvPr>
          <p:cNvGrpSpPr>
            <a:grpSpLocks noChangeAspect="1"/>
          </p:cNvGrpSpPr>
          <p:nvPr/>
        </p:nvGrpSpPr>
        <p:grpSpPr>
          <a:xfrm>
            <a:off x="8912381" y="659392"/>
            <a:ext cx="2834035" cy="5759466"/>
            <a:chOff x="0" y="0"/>
            <a:chExt cx="5001260" cy="10163810"/>
          </a:xfrm>
        </p:grpSpPr>
        <p:sp>
          <p:nvSpPr>
            <p:cNvPr id="38" name="Freeform 9">
              <a:extLst>
                <a:ext uri="{FF2B5EF4-FFF2-40B4-BE49-F238E27FC236}">
                  <a16:creationId xmlns:a16="http://schemas.microsoft.com/office/drawing/2014/main" id="{129F1F7F-0870-FBA5-8E3F-D43E5F5EC2E9}"/>
                </a:ext>
              </a:extLst>
            </p:cNvPr>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6"/>
              <a:stretch>
                <a:fillRect l="-45" r="-45"/>
              </a:stretch>
            </a:blipFill>
          </p:spPr>
          <p:txBody>
            <a:bodyPr/>
            <a:lstStyle/>
            <a:p>
              <a:endParaRPr lang="en-US"/>
            </a:p>
          </p:txBody>
        </p:sp>
        <p:sp>
          <p:nvSpPr>
            <p:cNvPr id="39" name="Freeform 10">
              <a:extLst>
                <a:ext uri="{FF2B5EF4-FFF2-40B4-BE49-F238E27FC236}">
                  <a16:creationId xmlns:a16="http://schemas.microsoft.com/office/drawing/2014/main" id="{A0551A9F-AEAA-0DEE-F8D9-E05F2C99FF29}"/>
                </a:ext>
              </a:extLst>
            </p:cNvPr>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7"/>
              <a:stretch>
                <a:fillRect l="-137" r="-137"/>
              </a:stretch>
            </a:blipFill>
          </p:spPr>
          <p:txBody>
            <a:bodyPr/>
            <a:lstStyle/>
            <a:p>
              <a:endParaRPr lang="en-US"/>
            </a:p>
          </p:txBody>
        </p:sp>
      </p:grpSp>
      <p:grpSp>
        <p:nvGrpSpPr>
          <p:cNvPr id="34" name="Group 9">
            <a:extLst>
              <a:ext uri="{FF2B5EF4-FFF2-40B4-BE49-F238E27FC236}">
                <a16:creationId xmlns:a16="http://schemas.microsoft.com/office/drawing/2014/main" id="{81864483-51EE-2AA8-0FEF-6C8FBCB5C970}"/>
              </a:ext>
            </a:extLst>
          </p:cNvPr>
          <p:cNvGrpSpPr>
            <a:grpSpLocks noChangeAspect="1"/>
          </p:cNvGrpSpPr>
          <p:nvPr/>
        </p:nvGrpSpPr>
        <p:grpSpPr>
          <a:xfrm>
            <a:off x="5280810" y="517689"/>
            <a:ext cx="2903712" cy="5901068"/>
            <a:chOff x="0" y="0"/>
            <a:chExt cx="5001260" cy="10163810"/>
          </a:xfrm>
        </p:grpSpPr>
        <p:sp>
          <p:nvSpPr>
            <p:cNvPr id="35" name="Freeform 10">
              <a:extLst>
                <a:ext uri="{FF2B5EF4-FFF2-40B4-BE49-F238E27FC236}">
                  <a16:creationId xmlns:a16="http://schemas.microsoft.com/office/drawing/2014/main" id="{93BA2838-2316-1EFE-9B09-4A66648B8499}"/>
                </a:ext>
              </a:extLst>
            </p:cNvPr>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6"/>
              <a:stretch>
                <a:fillRect l="-45" r="-45"/>
              </a:stretch>
            </a:blipFill>
          </p:spPr>
          <p:txBody>
            <a:bodyPr/>
            <a:lstStyle/>
            <a:p>
              <a:endParaRPr lang="en-US"/>
            </a:p>
          </p:txBody>
        </p:sp>
        <p:sp>
          <p:nvSpPr>
            <p:cNvPr id="36" name="Freeform 11">
              <a:extLst>
                <a:ext uri="{FF2B5EF4-FFF2-40B4-BE49-F238E27FC236}">
                  <a16:creationId xmlns:a16="http://schemas.microsoft.com/office/drawing/2014/main" id="{1BCF2337-2B51-29AB-968B-E265FEE087AF}"/>
                </a:ext>
              </a:extLst>
            </p:cNvPr>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8"/>
              <a:stretch>
                <a:fillRect l="-274"/>
              </a:stretch>
            </a:blipFill>
          </p:spPr>
          <p:txBody>
            <a:bodyPr/>
            <a:lstStyle/>
            <a:p>
              <a:endParaRPr lang="en-US"/>
            </a:p>
          </p:txBody>
        </p:sp>
      </p:grpSp>
      <p:sp>
        <p:nvSpPr>
          <p:cNvPr id="32" name="TextBox 31">
            <a:extLst>
              <a:ext uri="{FF2B5EF4-FFF2-40B4-BE49-F238E27FC236}">
                <a16:creationId xmlns:a16="http://schemas.microsoft.com/office/drawing/2014/main" id="{2DFF588D-E4BC-0282-CA03-1E2E76F9B455}"/>
              </a:ext>
            </a:extLst>
          </p:cNvPr>
          <p:cNvSpPr txBox="1"/>
          <p:nvPr/>
        </p:nvSpPr>
        <p:spPr>
          <a:xfrm>
            <a:off x="157634" y="5346121"/>
            <a:ext cx="4646049" cy="1081510"/>
          </a:xfrm>
          <a:prstGeom prst="rect">
            <a:avLst/>
          </a:prstGeom>
          <a:noFill/>
        </p:spPr>
        <p:txBody>
          <a:bodyPr wrap="square" rtlCol="0">
            <a:noAutofit/>
          </a:bodyPr>
          <a:lstStyle/>
          <a:p>
            <a:r>
              <a:rPr lang="en-US" dirty="0">
                <a:solidFill>
                  <a:schemeClr val="bg1"/>
                </a:solidFill>
              </a:rPr>
              <a:t>A partnership between ADPH, ADMH, and </a:t>
            </a:r>
            <a:r>
              <a:rPr lang="en-US" dirty="0" err="1">
                <a:solidFill>
                  <a:schemeClr val="bg1"/>
                </a:solidFill>
              </a:rPr>
              <a:t>VitAL</a:t>
            </a:r>
            <a:endParaRPr lang="en-US" dirty="0">
              <a:solidFill>
                <a:schemeClr val="bg1"/>
              </a:solidFill>
            </a:endParaRPr>
          </a:p>
        </p:txBody>
      </p:sp>
      <p:grpSp>
        <p:nvGrpSpPr>
          <p:cNvPr id="29" name="Group 3">
            <a:extLst>
              <a:ext uri="{FF2B5EF4-FFF2-40B4-BE49-F238E27FC236}">
                <a16:creationId xmlns:a16="http://schemas.microsoft.com/office/drawing/2014/main" id="{4F4780DF-3A9C-9A23-A252-EEFD8D416A3B}"/>
              </a:ext>
            </a:extLst>
          </p:cNvPr>
          <p:cNvGrpSpPr>
            <a:grpSpLocks noChangeAspect="1"/>
          </p:cNvGrpSpPr>
          <p:nvPr/>
        </p:nvGrpSpPr>
        <p:grpSpPr>
          <a:xfrm>
            <a:off x="7123173" y="935912"/>
            <a:ext cx="2870520" cy="5833615"/>
            <a:chOff x="0" y="0"/>
            <a:chExt cx="5001260" cy="10163810"/>
          </a:xfrm>
        </p:grpSpPr>
        <p:sp>
          <p:nvSpPr>
            <p:cNvPr id="30" name="Freeform 4">
              <a:extLst>
                <a:ext uri="{FF2B5EF4-FFF2-40B4-BE49-F238E27FC236}">
                  <a16:creationId xmlns:a16="http://schemas.microsoft.com/office/drawing/2014/main" id="{89098CDD-1FAF-1573-4E07-E3700F34BCAF}"/>
                </a:ext>
              </a:extLst>
            </p:cNvPr>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6"/>
              <a:stretch>
                <a:fillRect l="-45" r="-45"/>
              </a:stretch>
            </a:blipFill>
          </p:spPr>
          <p:txBody>
            <a:bodyPr/>
            <a:lstStyle/>
            <a:p>
              <a:endParaRPr lang="en-US"/>
            </a:p>
          </p:txBody>
        </p:sp>
        <p:sp>
          <p:nvSpPr>
            <p:cNvPr id="31" name="Freeform 5">
              <a:extLst>
                <a:ext uri="{FF2B5EF4-FFF2-40B4-BE49-F238E27FC236}">
                  <a16:creationId xmlns:a16="http://schemas.microsoft.com/office/drawing/2014/main" id="{A2C72CA0-81F0-A5DF-8758-6A931BF2B8FE}"/>
                </a:ext>
              </a:extLst>
            </p:cNvPr>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9"/>
              <a:stretch>
                <a:fillRect l="-137" r="-137"/>
              </a:stretch>
            </a:blipFill>
          </p:spPr>
          <p:txBody>
            <a:bodyPr/>
            <a:lstStyle/>
            <a:p>
              <a:endParaRPr lang="en-US"/>
            </a:p>
          </p:txBody>
        </p:sp>
      </p:grpSp>
      <p:pic>
        <p:nvPicPr>
          <p:cNvPr id="40" name="Picture 39" descr="Logo&#10;&#10;Description automatically generated">
            <a:extLst>
              <a:ext uri="{FF2B5EF4-FFF2-40B4-BE49-F238E27FC236}">
                <a16:creationId xmlns:a16="http://schemas.microsoft.com/office/drawing/2014/main" id="{3E3ABA5F-AB3D-AA24-20A4-FFC02379EB74}"/>
              </a:ext>
            </a:extLst>
          </p:cNvPr>
          <p:cNvPicPr>
            <a:picLocks noChangeAspect="1"/>
          </p:cNvPicPr>
          <p:nvPr/>
        </p:nvPicPr>
        <p:blipFill>
          <a:blip r:embed="rId10"/>
          <a:stretch>
            <a:fillRect/>
          </a:stretch>
        </p:blipFill>
        <p:spPr>
          <a:xfrm>
            <a:off x="253913" y="5868019"/>
            <a:ext cx="891369" cy="891369"/>
          </a:xfrm>
          <a:prstGeom prst="rect">
            <a:avLst/>
          </a:prstGeom>
        </p:spPr>
      </p:pic>
      <p:pic>
        <p:nvPicPr>
          <p:cNvPr id="41" name="Picture 40" descr="A picture containing text, clipart&#10;&#10;Description automatically generated">
            <a:extLst>
              <a:ext uri="{FF2B5EF4-FFF2-40B4-BE49-F238E27FC236}">
                <a16:creationId xmlns:a16="http://schemas.microsoft.com/office/drawing/2014/main" id="{02A273AC-7677-0C1D-AFC0-8508704A7166}"/>
              </a:ext>
            </a:extLst>
          </p:cNvPr>
          <p:cNvPicPr>
            <a:picLocks noChangeAspect="1"/>
          </p:cNvPicPr>
          <p:nvPr/>
        </p:nvPicPr>
        <p:blipFill>
          <a:blip r:embed="rId11"/>
          <a:stretch>
            <a:fillRect/>
          </a:stretch>
        </p:blipFill>
        <p:spPr>
          <a:xfrm>
            <a:off x="2898159" y="6106350"/>
            <a:ext cx="1950088" cy="451951"/>
          </a:xfrm>
          <a:prstGeom prst="rect">
            <a:avLst/>
          </a:prstGeom>
        </p:spPr>
      </p:pic>
      <p:pic>
        <p:nvPicPr>
          <p:cNvPr id="43" name="Picture 42" descr="A blue sign with white text&#10;&#10;Description automatically generated with medium confidence">
            <a:extLst>
              <a:ext uri="{FF2B5EF4-FFF2-40B4-BE49-F238E27FC236}">
                <a16:creationId xmlns:a16="http://schemas.microsoft.com/office/drawing/2014/main" id="{F7CF2257-FE43-1D69-7C68-CB1E1D9CD296}"/>
              </a:ext>
            </a:extLst>
          </p:cNvPr>
          <p:cNvPicPr>
            <a:picLocks noChangeAspect="1"/>
          </p:cNvPicPr>
          <p:nvPr/>
        </p:nvPicPr>
        <p:blipFill>
          <a:blip r:embed="rId12"/>
          <a:stretch>
            <a:fillRect/>
          </a:stretch>
        </p:blipFill>
        <p:spPr>
          <a:xfrm>
            <a:off x="1731085" y="5928043"/>
            <a:ext cx="755517" cy="755517"/>
          </a:xfrm>
          <a:prstGeom prst="rect">
            <a:avLst/>
          </a:prstGeom>
        </p:spPr>
      </p:pic>
    </p:spTree>
    <p:extLst>
      <p:ext uri="{BB962C8B-B14F-4D97-AF65-F5344CB8AC3E}">
        <p14:creationId xmlns:p14="http://schemas.microsoft.com/office/powerpoint/2010/main" val="396503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Shape, rectangle&#10;&#10;Description automatically generated">
            <a:extLst>
              <a:ext uri="{FF2B5EF4-FFF2-40B4-BE49-F238E27FC236}">
                <a16:creationId xmlns:a16="http://schemas.microsoft.com/office/drawing/2014/main" id="{A7B3F60F-A10C-4C0D-BABF-B965B3F03CD6}"/>
              </a:ext>
            </a:extLst>
          </p:cNvPr>
          <p:cNvPicPr>
            <a:picLocks noChangeAspect="1"/>
          </p:cNvPicPr>
          <p:nvPr/>
        </p:nvPicPr>
        <p:blipFill>
          <a:blip r:embed="rId3"/>
          <a:stretch>
            <a:fillRect/>
          </a:stretch>
        </p:blipFill>
        <p:spPr>
          <a:xfrm>
            <a:off x="0" y="-4220"/>
            <a:ext cx="12186598" cy="3594013"/>
          </a:xfrm>
          <a:prstGeom prst="rect">
            <a:avLst/>
          </a:prstGeom>
        </p:spPr>
      </p:pic>
      <p:grpSp>
        <p:nvGrpSpPr>
          <p:cNvPr id="17" name="Group 8">
            <a:extLst>
              <a:ext uri="{FF2B5EF4-FFF2-40B4-BE49-F238E27FC236}">
                <a16:creationId xmlns:a16="http://schemas.microsoft.com/office/drawing/2014/main" id="{81245D04-7594-D9B4-8606-63252F853101}"/>
              </a:ext>
            </a:extLst>
          </p:cNvPr>
          <p:cNvGrpSpPr>
            <a:grpSpLocks noChangeAspect="1"/>
          </p:cNvGrpSpPr>
          <p:nvPr/>
        </p:nvGrpSpPr>
        <p:grpSpPr>
          <a:xfrm rot="1239766">
            <a:off x="9831230" y="2474468"/>
            <a:ext cx="1692008" cy="3438583"/>
            <a:chOff x="0" y="0"/>
            <a:chExt cx="5001260" cy="10163810"/>
          </a:xfrm>
        </p:grpSpPr>
        <p:sp>
          <p:nvSpPr>
            <p:cNvPr id="18" name="Freeform 9">
              <a:extLst>
                <a:ext uri="{FF2B5EF4-FFF2-40B4-BE49-F238E27FC236}">
                  <a16:creationId xmlns:a16="http://schemas.microsoft.com/office/drawing/2014/main" id="{74076CE7-35FB-BEFA-4F49-E628DAAF9511}"/>
                </a:ext>
              </a:extLst>
            </p:cNvPr>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4"/>
              <a:stretch>
                <a:fillRect l="-45" r="-45"/>
              </a:stretch>
            </a:blipFill>
          </p:spPr>
          <p:txBody>
            <a:bodyPr/>
            <a:lstStyle/>
            <a:p>
              <a:endParaRPr lang="en-US"/>
            </a:p>
          </p:txBody>
        </p:sp>
        <p:sp>
          <p:nvSpPr>
            <p:cNvPr id="21" name="Freeform 10">
              <a:extLst>
                <a:ext uri="{FF2B5EF4-FFF2-40B4-BE49-F238E27FC236}">
                  <a16:creationId xmlns:a16="http://schemas.microsoft.com/office/drawing/2014/main" id="{7FC75A96-462C-D796-A5CC-5A4D8998A846}"/>
                </a:ext>
              </a:extLst>
            </p:cNvPr>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5"/>
              <a:stretch>
                <a:fillRect l="-137" r="-137"/>
              </a:stretch>
            </a:blipFill>
          </p:spPr>
          <p:txBody>
            <a:bodyPr/>
            <a:lstStyle/>
            <a:p>
              <a:endParaRPr lang="en-US"/>
            </a:p>
          </p:txBody>
        </p:sp>
      </p:grpSp>
      <p:grpSp>
        <p:nvGrpSpPr>
          <p:cNvPr id="7" name="Group 2">
            <a:extLst>
              <a:ext uri="{FF2B5EF4-FFF2-40B4-BE49-F238E27FC236}">
                <a16:creationId xmlns:a16="http://schemas.microsoft.com/office/drawing/2014/main" id="{B7073785-1FE9-5F0F-4CEA-A2FF512B924E}"/>
              </a:ext>
            </a:extLst>
          </p:cNvPr>
          <p:cNvGrpSpPr>
            <a:grpSpLocks noChangeAspect="1"/>
          </p:cNvGrpSpPr>
          <p:nvPr/>
        </p:nvGrpSpPr>
        <p:grpSpPr>
          <a:xfrm rot="1239766">
            <a:off x="8275557" y="1174960"/>
            <a:ext cx="1687322" cy="3429060"/>
            <a:chOff x="0" y="0"/>
            <a:chExt cx="5001260" cy="10163810"/>
          </a:xfrm>
        </p:grpSpPr>
        <p:sp>
          <p:nvSpPr>
            <p:cNvPr id="8" name="Freeform 3">
              <a:extLst>
                <a:ext uri="{FF2B5EF4-FFF2-40B4-BE49-F238E27FC236}">
                  <a16:creationId xmlns:a16="http://schemas.microsoft.com/office/drawing/2014/main" id="{03AF9F02-FB5A-86C9-C2CF-A7CE03485007}"/>
                </a:ext>
              </a:extLst>
            </p:cNvPr>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4"/>
              <a:stretch>
                <a:fillRect l="-45" r="-45"/>
              </a:stretch>
            </a:blipFill>
          </p:spPr>
          <p:txBody>
            <a:bodyPr/>
            <a:lstStyle/>
            <a:p>
              <a:endParaRPr lang="en-US"/>
            </a:p>
          </p:txBody>
        </p:sp>
        <p:sp>
          <p:nvSpPr>
            <p:cNvPr id="9" name="Freeform 4">
              <a:extLst>
                <a:ext uri="{FF2B5EF4-FFF2-40B4-BE49-F238E27FC236}">
                  <a16:creationId xmlns:a16="http://schemas.microsoft.com/office/drawing/2014/main" id="{6F2A8FCE-CB6E-FA5A-7E80-55EF3AAA6D8A}"/>
                </a:ext>
              </a:extLst>
            </p:cNvPr>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6"/>
              <a:stretch>
                <a:fillRect l="-137" r="-137"/>
              </a:stretch>
            </a:blipFill>
          </p:spPr>
          <p:txBody>
            <a:bodyPr/>
            <a:lstStyle/>
            <a:p>
              <a:endParaRPr lang="en-US"/>
            </a:p>
          </p:txBody>
        </p:sp>
      </p:grpSp>
      <p:sp>
        <p:nvSpPr>
          <p:cNvPr id="22" name="Rectangle 21">
            <a:extLst>
              <a:ext uri="{FF2B5EF4-FFF2-40B4-BE49-F238E27FC236}">
                <a16:creationId xmlns:a16="http://schemas.microsoft.com/office/drawing/2014/main" id="{15D6C7E4-1F6F-E1F8-11AE-37C2671C24C4}"/>
              </a:ext>
            </a:extLst>
          </p:cNvPr>
          <p:cNvSpPr/>
          <p:nvPr/>
        </p:nvSpPr>
        <p:spPr>
          <a:xfrm>
            <a:off x="0" y="3429001"/>
            <a:ext cx="12192000" cy="3398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4">
            <a:extLst>
              <a:ext uri="{FF2B5EF4-FFF2-40B4-BE49-F238E27FC236}">
                <a16:creationId xmlns:a16="http://schemas.microsoft.com/office/drawing/2014/main" id="{52734796-B77A-F7B0-40F8-D4674188C165}"/>
              </a:ext>
            </a:extLst>
          </p:cNvPr>
          <p:cNvGrpSpPr>
            <a:grpSpLocks noChangeAspect="1"/>
          </p:cNvGrpSpPr>
          <p:nvPr/>
        </p:nvGrpSpPr>
        <p:grpSpPr>
          <a:xfrm rot="1239766">
            <a:off x="7369319" y="-1646435"/>
            <a:ext cx="1659439" cy="3372395"/>
            <a:chOff x="0" y="0"/>
            <a:chExt cx="5001260" cy="10163810"/>
          </a:xfrm>
        </p:grpSpPr>
        <p:sp>
          <p:nvSpPr>
            <p:cNvPr id="5" name="Freeform 15">
              <a:extLst>
                <a:ext uri="{FF2B5EF4-FFF2-40B4-BE49-F238E27FC236}">
                  <a16:creationId xmlns:a16="http://schemas.microsoft.com/office/drawing/2014/main" id="{327DA289-23D2-9FC1-44E3-1D070DB4038B}"/>
                </a:ext>
              </a:extLst>
            </p:cNvPr>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4"/>
              <a:stretch>
                <a:fillRect l="-45" r="-45"/>
              </a:stretch>
            </a:blipFill>
          </p:spPr>
          <p:txBody>
            <a:bodyPr/>
            <a:lstStyle/>
            <a:p>
              <a:endParaRPr lang="en-US"/>
            </a:p>
          </p:txBody>
        </p:sp>
        <p:sp>
          <p:nvSpPr>
            <p:cNvPr id="6" name="Freeform 16">
              <a:extLst>
                <a:ext uri="{FF2B5EF4-FFF2-40B4-BE49-F238E27FC236}">
                  <a16:creationId xmlns:a16="http://schemas.microsoft.com/office/drawing/2014/main" id="{FC090051-CCF4-F3F0-F1BE-17E3646BBBBC}"/>
                </a:ext>
              </a:extLst>
            </p:cNvPr>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7"/>
              <a:stretch>
                <a:fillRect t="-16464" b="-16464"/>
              </a:stretch>
            </a:blipFill>
          </p:spPr>
          <p:txBody>
            <a:bodyPr/>
            <a:lstStyle/>
            <a:p>
              <a:endParaRPr lang="en-US"/>
            </a:p>
          </p:txBody>
        </p:sp>
      </p:grpSp>
      <p:grpSp>
        <p:nvGrpSpPr>
          <p:cNvPr id="11" name="Group 11">
            <a:extLst>
              <a:ext uri="{FF2B5EF4-FFF2-40B4-BE49-F238E27FC236}">
                <a16:creationId xmlns:a16="http://schemas.microsoft.com/office/drawing/2014/main" id="{006BE18A-F95D-25BF-5125-8770677CF77E}"/>
              </a:ext>
            </a:extLst>
          </p:cNvPr>
          <p:cNvGrpSpPr>
            <a:grpSpLocks noChangeAspect="1"/>
          </p:cNvGrpSpPr>
          <p:nvPr/>
        </p:nvGrpSpPr>
        <p:grpSpPr>
          <a:xfrm rot="1239766">
            <a:off x="11162963" y="-775030"/>
            <a:ext cx="1667940" cy="3389671"/>
            <a:chOff x="0" y="0"/>
            <a:chExt cx="5001260" cy="10163810"/>
          </a:xfrm>
        </p:grpSpPr>
        <p:sp>
          <p:nvSpPr>
            <p:cNvPr id="12" name="Freeform 12">
              <a:extLst>
                <a:ext uri="{FF2B5EF4-FFF2-40B4-BE49-F238E27FC236}">
                  <a16:creationId xmlns:a16="http://schemas.microsoft.com/office/drawing/2014/main" id="{59FAFD58-EB7E-9464-69F5-259D4B90D298}"/>
                </a:ext>
              </a:extLst>
            </p:cNvPr>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4"/>
              <a:stretch>
                <a:fillRect l="-45" r="-45"/>
              </a:stretch>
            </a:blipFill>
          </p:spPr>
          <p:txBody>
            <a:bodyPr/>
            <a:lstStyle/>
            <a:p>
              <a:endParaRPr lang="en-US"/>
            </a:p>
          </p:txBody>
        </p:sp>
        <p:sp>
          <p:nvSpPr>
            <p:cNvPr id="13" name="Freeform 13">
              <a:extLst>
                <a:ext uri="{FF2B5EF4-FFF2-40B4-BE49-F238E27FC236}">
                  <a16:creationId xmlns:a16="http://schemas.microsoft.com/office/drawing/2014/main" id="{DDF0C45A-D1AC-8CD0-480A-F4B653427633}"/>
                </a:ext>
              </a:extLst>
            </p:cNvPr>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8"/>
              <a:stretch>
                <a:fillRect l="-137" r="-137"/>
              </a:stretch>
            </a:blipFill>
          </p:spPr>
          <p:txBody>
            <a:bodyPr/>
            <a:lstStyle/>
            <a:p>
              <a:endParaRPr lang="en-US"/>
            </a:p>
          </p:txBody>
        </p:sp>
      </p:grpSp>
      <p:grpSp>
        <p:nvGrpSpPr>
          <p:cNvPr id="14" name="Group 5">
            <a:extLst>
              <a:ext uri="{FF2B5EF4-FFF2-40B4-BE49-F238E27FC236}">
                <a16:creationId xmlns:a16="http://schemas.microsoft.com/office/drawing/2014/main" id="{174B6C0F-7EDA-39D9-F7FD-BC43A9EBA42E}"/>
              </a:ext>
            </a:extLst>
          </p:cNvPr>
          <p:cNvGrpSpPr>
            <a:grpSpLocks noChangeAspect="1"/>
          </p:cNvGrpSpPr>
          <p:nvPr/>
        </p:nvGrpSpPr>
        <p:grpSpPr>
          <a:xfrm rot="1239766">
            <a:off x="9578754" y="-2066708"/>
            <a:ext cx="1664718" cy="3383123"/>
            <a:chOff x="0" y="0"/>
            <a:chExt cx="5001260" cy="10163810"/>
          </a:xfrm>
        </p:grpSpPr>
        <p:sp>
          <p:nvSpPr>
            <p:cNvPr id="15" name="Freeform 6">
              <a:extLst>
                <a:ext uri="{FF2B5EF4-FFF2-40B4-BE49-F238E27FC236}">
                  <a16:creationId xmlns:a16="http://schemas.microsoft.com/office/drawing/2014/main" id="{CAAB20C2-EC25-C29E-D3BC-80FE0A02A949}"/>
                </a:ext>
              </a:extLst>
            </p:cNvPr>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4"/>
              <a:stretch>
                <a:fillRect l="-45" r="-45"/>
              </a:stretch>
            </a:blipFill>
          </p:spPr>
          <p:txBody>
            <a:bodyPr/>
            <a:lstStyle/>
            <a:p>
              <a:endParaRPr lang="en-US"/>
            </a:p>
          </p:txBody>
        </p:sp>
        <p:sp>
          <p:nvSpPr>
            <p:cNvPr id="16" name="Freeform 7">
              <a:extLst>
                <a:ext uri="{FF2B5EF4-FFF2-40B4-BE49-F238E27FC236}">
                  <a16:creationId xmlns:a16="http://schemas.microsoft.com/office/drawing/2014/main" id="{EC653503-45CD-FB96-38ED-EEA3EA0C33FE}"/>
                </a:ext>
              </a:extLst>
            </p:cNvPr>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9"/>
              <a:stretch>
                <a:fillRect l="-137" r="-137"/>
              </a:stretch>
            </a:blipFill>
          </p:spPr>
          <p:txBody>
            <a:bodyPr/>
            <a:lstStyle/>
            <a:p>
              <a:endParaRPr lang="en-US"/>
            </a:p>
          </p:txBody>
        </p:sp>
      </p:grpSp>
      <p:pic>
        <p:nvPicPr>
          <p:cNvPr id="54" name="Picture 53">
            <a:extLst>
              <a:ext uri="{FF2B5EF4-FFF2-40B4-BE49-F238E27FC236}">
                <a16:creationId xmlns:a16="http://schemas.microsoft.com/office/drawing/2014/main" id="{5067AE24-3D39-540A-7F37-A29529228C47}"/>
              </a:ext>
            </a:extLst>
          </p:cNvPr>
          <p:cNvPicPr>
            <a:picLocks noChangeAspect="1"/>
          </p:cNvPicPr>
          <p:nvPr/>
        </p:nvPicPr>
        <p:blipFill>
          <a:blip r:embed="rId10"/>
          <a:stretch>
            <a:fillRect/>
          </a:stretch>
        </p:blipFill>
        <p:spPr>
          <a:xfrm>
            <a:off x="246277" y="241112"/>
            <a:ext cx="3195720" cy="888810"/>
          </a:xfrm>
          <a:prstGeom prst="rect">
            <a:avLst/>
          </a:prstGeom>
        </p:spPr>
      </p:pic>
      <p:sp>
        <p:nvSpPr>
          <p:cNvPr id="63" name="Rectangle 62">
            <a:extLst>
              <a:ext uri="{FF2B5EF4-FFF2-40B4-BE49-F238E27FC236}">
                <a16:creationId xmlns:a16="http://schemas.microsoft.com/office/drawing/2014/main" id="{8626F2D4-CB69-134B-FBFD-FD86C88E0EBB}"/>
              </a:ext>
            </a:extLst>
          </p:cNvPr>
          <p:cNvSpPr/>
          <p:nvPr/>
        </p:nvSpPr>
        <p:spPr>
          <a:xfrm>
            <a:off x="1162015" y="3206913"/>
            <a:ext cx="2284315" cy="3270331"/>
          </a:xfrm>
          <a:prstGeom prst="rect">
            <a:avLst/>
          </a:prstGeom>
          <a:solidFill>
            <a:srgbClr val="7F5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2B8AA9A7-02A8-2576-DB4B-916364206BE1}"/>
              </a:ext>
            </a:extLst>
          </p:cNvPr>
          <p:cNvSpPr txBox="1"/>
          <p:nvPr/>
        </p:nvSpPr>
        <p:spPr>
          <a:xfrm>
            <a:off x="713281" y="1871217"/>
            <a:ext cx="9953208" cy="830997"/>
          </a:xfrm>
          <a:prstGeom prst="rect">
            <a:avLst/>
          </a:prstGeom>
          <a:noFill/>
        </p:spPr>
        <p:txBody>
          <a:bodyPr wrap="square">
            <a:spAutoFit/>
          </a:bodyPr>
          <a:lstStyle/>
          <a:p>
            <a:pPr>
              <a:lnSpc>
                <a:spcPct val="100000"/>
              </a:lnSpc>
              <a:buSzPct val="90000"/>
            </a:pPr>
            <a:r>
              <a:rPr lang="en-US" sz="4800" b="1" dirty="0">
                <a:solidFill>
                  <a:schemeClr val="bg1"/>
                </a:solidFill>
                <a:latin typeface="Arial" panose="020B0604020202020204" pitchFamily="34" charset="0"/>
                <a:ea typeface="Verdana" panose="020B0604030504040204" pitchFamily="34" charset="0"/>
                <a:cs typeface="Arial" panose="020B0604020202020204" pitchFamily="34" charset="0"/>
              </a:rPr>
              <a:t>Why Connect Alabama?</a:t>
            </a:r>
          </a:p>
        </p:txBody>
      </p:sp>
      <p:sp>
        <p:nvSpPr>
          <p:cNvPr id="66" name="Rectangle 65">
            <a:extLst>
              <a:ext uri="{FF2B5EF4-FFF2-40B4-BE49-F238E27FC236}">
                <a16:creationId xmlns:a16="http://schemas.microsoft.com/office/drawing/2014/main" id="{9FFF74EC-E8BD-BB47-5066-9DF6ECC4F565}"/>
              </a:ext>
            </a:extLst>
          </p:cNvPr>
          <p:cNvSpPr/>
          <p:nvPr/>
        </p:nvSpPr>
        <p:spPr>
          <a:xfrm>
            <a:off x="3803675" y="3206913"/>
            <a:ext cx="2284315" cy="3270331"/>
          </a:xfrm>
          <a:prstGeom prst="rect">
            <a:avLst/>
          </a:prstGeom>
          <a:solidFill>
            <a:srgbClr val="56C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descr="Icon&#10;&#10;Description automatically generated">
            <a:extLst>
              <a:ext uri="{FF2B5EF4-FFF2-40B4-BE49-F238E27FC236}">
                <a16:creationId xmlns:a16="http://schemas.microsoft.com/office/drawing/2014/main" id="{DC3C5333-3935-19A3-BF29-BE8079F8CF43}"/>
              </a:ext>
            </a:extLst>
          </p:cNvPr>
          <p:cNvPicPr>
            <a:picLocks noChangeAspect="1"/>
          </p:cNvPicPr>
          <p:nvPr/>
        </p:nvPicPr>
        <p:blipFill>
          <a:blip r:embed="rId11"/>
          <a:stretch>
            <a:fillRect/>
          </a:stretch>
        </p:blipFill>
        <p:spPr>
          <a:xfrm>
            <a:off x="1748427" y="3904190"/>
            <a:ext cx="1028700" cy="1054100"/>
          </a:xfrm>
          <a:prstGeom prst="rect">
            <a:avLst/>
          </a:prstGeom>
        </p:spPr>
      </p:pic>
      <p:sp>
        <p:nvSpPr>
          <p:cNvPr id="67" name="Rectangle 66">
            <a:extLst>
              <a:ext uri="{FF2B5EF4-FFF2-40B4-BE49-F238E27FC236}">
                <a16:creationId xmlns:a16="http://schemas.microsoft.com/office/drawing/2014/main" id="{EA74DF32-CA48-A9F8-8FDA-F6F934B4195F}"/>
              </a:ext>
            </a:extLst>
          </p:cNvPr>
          <p:cNvSpPr/>
          <p:nvPr/>
        </p:nvSpPr>
        <p:spPr>
          <a:xfrm>
            <a:off x="6506817" y="3197456"/>
            <a:ext cx="2284315" cy="3270331"/>
          </a:xfrm>
          <a:prstGeom prst="rect">
            <a:avLst/>
          </a:prstGeom>
          <a:solidFill>
            <a:srgbClr val="DF38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5C63468B-B126-017C-0431-724E9BC5CA5E}"/>
              </a:ext>
            </a:extLst>
          </p:cNvPr>
          <p:cNvSpPr/>
          <p:nvPr/>
        </p:nvSpPr>
        <p:spPr>
          <a:xfrm>
            <a:off x="9111077" y="3197736"/>
            <a:ext cx="2284315" cy="32703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a:extLst>
              <a:ext uri="{FF2B5EF4-FFF2-40B4-BE49-F238E27FC236}">
                <a16:creationId xmlns:a16="http://schemas.microsoft.com/office/drawing/2014/main" id="{FA60024A-46D4-7F60-77D1-67EBA4E26148}"/>
              </a:ext>
            </a:extLst>
          </p:cNvPr>
          <p:cNvPicPr>
            <a:picLocks noChangeAspect="1"/>
          </p:cNvPicPr>
          <p:nvPr/>
        </p:nvPicPr>
        <p:blipFill>
          <a:blip r:embed="rId12"/>
          <a:stretch>
            <a:fillRect/>
          </a:stretch>
        </p:blipFill>
        <p:spPr>
          <a:xfrm>
            <a:off x="9701289" y="3863366"/>
            <a:ext cx="965200" cy="1054100"/>
          </a:xfrm>
          <a:prstGeom prst="rect">
            <a:avLst/>
          </a:prstGeom>
        </p:spPr>
      </p:pic>
      <p:pic>
        <p:nvPicPr>
          <p:cNvPr id="46" name="Picture 45" descr="Icon&#10;&#10;Description automatically generated">
            <a:extLst>
              <a:ext uri="{FF2B5EF4-FFF2-40B4-BE49-F238E27FC236}">
                <a16:creationId xmlns:a16="http://schemas.microsoft.com/office/drawing/2014/main" id="{DEDA6FD2-236D-F829-BC60-0FA884E6AC21}"/>
              </a:ext>
            </a:extLst>
          </p:cNvPr>
          <p:cNvPicPr>
            <a:picLocks noChangeAspect="1"/>
          </p:cNvPicPr>
          <p:nvPr/>
        </p:nvPicPr>
        <p:blipFill>
          <a:blip r:embed="rId13"/>
          <a:stretch>
            <a:fillRect/>
          </a:stretch>
        </p:blipFill>
        <p:spPr>
          <a:xfrm>
            <a:off x="7172725" y="3846879"/>
            <a:ext cx="952500" cy="1054100"/>
          </a:xfrm>
          <a:prstGeom prst="rect">
            <a:avLst/>
          </a:prstGeom>
        </p:spPr>
      </p:pic>
      <p:pic>
        <p:nvPicPr>
          <p:cNvPr id="31" name="Picture 30" descr="Icon&#10;&#10;Description automatically generated">
            <a:extLst>
              <a:ext uri="{FF2B5EF4-FFF2-40B4-BE49-F238E27FC236}">
                <a16:creationId xmlns:a16="http://schemas.microsoft.com/office/drawing/2014/main" id="{7962A23E-DB6C-AA82-4D38-38ACAE003840}"/>
              </a:ext>
            </a:extLst>
          </p:cNvPr>
          <p:cNvPicPr>
            <a:picLocks noChangeAspect="1"/>
          </p:cNvPicPr>
          <p:nvPr/>
        </p:nvPicPr>
        <p:blipFill>
          <a:blip r:embed="rId14"/>
          <a:stretch>
            <a:fillRect/>
          </a:stretch>
        </p:blipFill>
        <p:spPr>
          <a:xfrm>
            <a:off x="4391493" y="3762734"/>
            <a:ext cx="996682" cy="1154732"/>
          </a:xfrm>
          <a:prstGeom prst="rect">
            <a:avLst/>
          </a:prstGeom>
        </p:spPr>
      </p:pic>
      <p:sp>
        <p:nvSpPr>
          <p:cNvPr id="81" name="Text Placeholder 34">
            <a:extLst>
              <a:ext uri="{FF2B5EF4-FFF2-40B4-BE49-F238E27FC236}">
                <a16:creationId xmlns:a16="http://schemas.microsoft.com/office/drawing/2014/main" id="{889FF304-AE0B-5C76-1E50-0200E452ED0A}"/>
              </a:ext>
            </a:extLst>
          </p:cNvPr>
          <p:cNvSpPr txBox="1">
            <a:spLocks/>
          </p:cNvSpPr>
          <p:nvPr/>
        </p:nvSpPr>
        <p:spPr>
          <a:xfrm>
            <a:off x="3929102" y="5071368"/>
            <a:ext cx="2042723" cy="1095008"/>
          </a:xfrm>
          <a:prstGeom prst="rect">
            <a:avLst/>
          </a:prstGeom>
        </p:spPr>
        <p:txBody>
          <a:bodyP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dirty="0"/>
              <a:t>Mental </a:t>
            </a:r>
          </a:p>
          <a:p>
            <a:pPr algn="ctr"/>
            <a:r>
              <a:rPr lang="en-US" sz="3200" dirty="0"/>
              <a:t>Health</a:t>
            </a:r>
          </a:p>
          <a:p>
            <a:endParaRPr lang="en-US" dirty="0"/>
          </a:p>
        </p:txBody>
      </p:sp>
      <p:sp>
        <p:nvSpPr>
          <p:cNvPr id="82" name="Text Placeholder 34">
            <a:extLst>
              <a:ext uri="{FF2B5EF4-FFF2-40B4-BE49-F238E27FC236}">
                <a16:creationId xmlns:a16="http://schemas.microsoft.com/office/drawing/2014/main" id="{B5C67ABB-0BB3-F2E4-8E70-0C4C739F08EB}"/>
              </a:ext>
            </a:extLst>
          </p:cNvPr>
          <p:cNvSpPr txBox="1">
            <a:spLocks/>
          </p:cNvSpPr>
          <p:nvPr/>
        </p:nvSpPr>
        <p:spPr>
          <a:xfrm>
            <a:off x="6703484" y="5191450"/>
            <a:ext cx="2042723" cy="109500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dirty="0"/>
              <a:t>Prevention</a:t>
            </a:r>
          </a:p>
          <a:p>
            <a:endParaRPr lang="en-US" dirty="0"/>
          </a:p>
        </p:txBody>
      </p:sp>
      <p:sp>
        <p:nvSpPr>
          <p:cNvPr id="83" name="Text Placeholder 34">
            <a:extLst>
              <a:ext uri="{FF2B5EF4-FFF2-40B4-BE49-F238E27FC236}">
                <a16:creationId xmlns:a16="http://schemas.microsoft.com/office/drawing/2014/main" id="{A0D9D9E5-16A5-435A-D5BA-30EA1792B2D2}"/>
              </a:ext>
            </a:extLst>
          </p:cNvPr>
          <p:cNvSpPr txBox="1">
            <a:spLocks/>
          </p:cNvSpPr>
          <p:nvPr/>
        </p:nvSpPr>
        <p:spPr>
          <a:xfrm>
            <a:off x="9259248" y="5159943"/>
            <a:ext cx="2042723" cy="109500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dirty="0"/>
              <a:t>Treatment</a:t>
            </a:r>
          </a:p>
          <a:p>
            <a:endParaRPr lang="en-US" dirty="0"/>
          </a:p>
        </p:txBody>
      </p:sp>
      <p:sp>
        <p:nvSpPr>
          <p:cNvPr id="87" name="Text Placeholder 34">
            <a:extLst>
              <a:ext uri="{FF2B5EF4-FFF2-40B4-BE49-F238E27FC236}">
                <a16:creationId xmlns:a16="http://schemas.microsoft.com/office/drawing/2014/main" id="{C4400292-540A-8AF1-CC57-26F345A32D52}"/>
              </a:ext>
            </a:extLst>
          </p:cNvPr>
          <p:cNvSpPr txBox="1">
            <a:spLocks/>
          </p:cNvSpPr>
          <p:nvPr/>
        </p:nvSpPr>
        <p:spPr>
          <a:xfrm>
            <a:off x="1282810" y="5071368"/>
            <a:ext cx="2042723" cy="1095008"/>
          </a:xfrm>
          <a:prstGeom prst="rect">
            <a:avLst/>
          </a:prstGeom>
        </p:spPr>
        <p:txBody>
          <a:bodyP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dirty="0"/>
              <a:t>Substance </a:t>
            </a:r>
          </a:p>
          <a:p>
            <a:pPr algn="ctr"/>
            <a:r>
              <a:rPr lang="en-US" sz="3200" dirty="0"/>
              <a:t>Use</a:t>
            </a:r>
          </a:p>
          <a:p>
            <a:endParaRPr lang="en-US" dirty="0"/>
          </a:p>
        </p:txBody>
      </p:sp>
    </p:spTree>
    <p:extLst>
      <p:ext uri="{BB962C8B-B14F-4D97-AF65-F5344CB8AC3E}">
        <p14:creationId xmlns:p14="http://schemas.microsoft.com/office/powerpoint/2010/main" val="2028098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lowchart: Process 10">
            <a:extLst>
              <a:ext uri="{FF2B5EF4-FFF2-40B4-BE49-F238E27FC236}">
                <a16:creationId xmlns:a16="http://schemas.microsoft.com/office/drawing/2014/main" id="{50081FBF-EBDC-311B-F246-D8E2D75BB89C}"/>
              </a:ext>
            </a:extLst>
          </p:cNvPr>
          <p:cNvSpPr/>
          <p:nvPr/>
        </p:nvSpPr>
        <p:spPr>
          <a:xfrm>
            <a:off x="-23534" y="-7771"/>
            <a:ext cx="12191999" cy="6858000"/>
          </a:xfrm>
          <a:prstGeom prst="flowChartProcess">
            <a:avLst/>
          </a:prstGeom>
          <a:solidFill>
            <a:srgbClr val="132A4D">
              <a:alpha val="73816"/>
            </a:srgb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grpSp>
        <p:nvGrpSpPr>
          <p:cNvPr id="26" name="Group 25">
            <a:extLst>
              <a:ext uri="{FF2B5EF4-FFF2-40B4-BE49-F238E27FC236}">
                <a16:creationId xmlns:a16="http://schemas.microsoft.com/office/drawing/2014/main" id="{39118E4D-FA83-6497-AC65-F98D6FD1E424}"/>
              </a:ext>
            </a:extLst>
          </p:cNvPr>
          <p:cNvGrpSpPr/>
          <p:nvPr/>
        </p:nvGrpSpPr>
        <p:grpSpPr>
          <a:xfrm>
            <a:off x="2826833" y="-1388994"/>
            <a:ext cx="10376452" cy="9993796"/>
            <a:chOff x="2977527" y="-1329359"/>
            <a:chExt cx="10376452" cy="9993796"/>
          </a:xfrm>
        </p:grpSpPr>
        <p:pic>
          <p:nvPicPr>
            <p:cNvPr id="23" name="Picture 22" descr="Logo, company name&#10;&#10;Description automatically generated">
              <a:extLst>
                <a:ext uri="{FF2B5EF4-FFF2-40B4-BE49-F238E27FC236}">
                  <a16:creationId xmlns:a16="http://schemas.microsoft.com/office/drawing/2014/main" id="{5DD86EFF-36C6-064A-0582-1C1D2C8C6F9C}"/>
                </a:ext>
              </a:extLst>
            </p:cNvPr>
            <p:cNvPicPr>
              <a:picLocks noChangeAspect="1"/>
            </p:cNvPicPr>
            <p:nvPr/>
          </p:nvPicPr>
          <p:blipFill>
            <a:blip r:embed="rId4"/>
            <a:stretch>
              <a:fillRect/>
            </a:stretch>
          </p:blipFill>
          <p:spPr>
            <a:xfrm>
              <a:off x="2977527" y="-1329359"/>
              <a:ext cx="10376452" cy="9993796"/>
            </a:xfrm>
            <a:prstGeom prst="rect">
              <a:avLst/>
            </a:prstGeom>
          </p:spPr>
        </p:pic>
        <p:pic>
          <p:nvPicPr>
            <p:cNvPr id="16" name="Online Media 15" descr="Connect Alabama App">
              <a:hlinkClick r:id="" action="ppaction://media"/>
              <a:extLst>
                <a:ext uri="{FF2B5EF4-FFF2-40B4-BE49-F238E27FC236}">
                  <a16:creationId xmlns:a16="http://schemas.microsoft.com/office/drawing/2014/main" id="{D55D4608-BE65-845C-8374-7651735AF125}"/>
                </a:ext>
              </a:extLst>
            </p:cNvPr>
            <p:cNvPicPr>
              <a:picLocks noRot="1" noChangeAspect="1"/>
            </p:cNvPicPr>
            <p:nvPr>
              <a:videoFile r:link="rId1"/>
            </p:nvPr>
          </p:nvPicPr>
          <p:blipFill>
            <a:blip r:embed="rId5"/>
            <a:stretch>
              <a:fillRect/>
            </a:stretch>
          </p:blipFill>
          <p:spPr>
            <a:xfrm>
              <a:off x="4517416" y="632160"/>
              <a:ext cx="7442894" cy="5492400"/>
            </a:xfrm>
            <a:prstGeom prst="rect">
              <a:avLst/>
            </a:prstGeom>
            <a:ln w="88900" cap="sq" cmpd="thickThin">
              <a:solidFill>
                <a:srgbClr val="000000"/>
              </a:solidFill>
              <a:prstDash val="solid"/>
              <a:miter lim="800000"/>
            </a:ln>
            <a:effectLst>
              <a:innerShdw blurRad="76200">
                <a:srgbClr val="000000"/>
              </a:innerShdw>
            </a:effectLst>
          </p:spPr>
        </p:pic>
      </p:grpSp>
      <p:sp>
        <p:nvSpPr>
          <p:cNvPr id="24" name="Rectangle 23">
            <a:extLst>
              <a:ext uri="{FF2B5EF4-FFF2-40B4-BE49-F238E27FC236}">
                <a16:creationId xmlns:a16="http://schemas.microsoft.com/office/drawing/2014/main" id="{3E80CE89-66BF-474E-64C5-97D248E73A98}"/>
              </a:ext>
            </a:extLst>
          </p:cNvPr>
          <p:cNvSpPr/>
          <p:nvPr/>
        </p:nvSpPr>
        <p:spPr>
          <a:xfrm>
            <a:off x="-1735954" y="3130951"/>
            <a:ext cx="7551679" cy="839397"/>
          </a:xfrm>
          <a:prstGeom prst="rect">
            <a:avLst/>
          </a:prstGeom>
        </p:spPr>
        <p:txBody>
          <a:bodyPr wrap="square" anchor="b" anchorCtr="0">
            <a:noAutofit/>
          </a:bodyPr>
          <a:lstStyle/>
          <a:p>
            <a:pPr algn="ctr">
              <a:lnSpc>
                <a:spcPts val="6500"/>
              </a:lnSpc>
            </a:pPr>
            <a:r>
              <a:rPr lang="en-US" sz="4000" b="1" dirty="0">
                <a:ln w="0"/>
                <a:solidFill>
                  <a:schemeClr val="bg1"/>
                </a:solidFill>
                <a:latin typeface="Calibri" panose="020F0502020204030204" pitchFamily="34" charset="0"/>
                <a:ea typeface="Calibri Light" charset="0"/>
                <a:cs typeface="Calibri" panose="020F0502020204030204" pitchFamily="34" charset="0"/>
              </a:rPr>
              <a:t>Learn more </a:t>
            </a:r>
          </a:p>
          <a:p>
            <a:pPr algn="ctr">
              <a:lnSpc>
                <a:spcPts val="6500"/>
              </a:lnSpc>
            </a:pPr>
            <a:r>
              <a:rPr lang="en-US" sz="4000" b="1" dirty="0">
                <a:ln w="0"/>
                <a:solidFill>
                  <a:schemeClr val="bg1"/>
                </a:solidFill>
                <a:latin typeface="Calibri" panose="020F0502020204030204" pitchFamily="34" charset="0"/>
                <a:ea typeface="Calibri Light" charset="0"/>
                <a:cs typeface="Calibri" panose="020F0502020204030204" pitchFamily="34" charset="0"/>
              </a:rPr>
              <a:t>about the </a:t>
            </a:r>
          </a:p>
          <a:p>
            <a:pPr algn="ctr">
              <a:lnSpc>
                <a:spcPts val="6500"/>
              </a:lnSpc>
            </a:pPr>
            <a:r>
              <a:rPr lang="en-US" sz="4000" b="1" dirty="0">
                <a:ln w="0"/>
                <a:solidFill>
                  <a:schemeClr val="bg1"/>
                </a:solidFill>
                <a:latin typeface="Calibri" panose="020F0502020204030204" pitchFamily="34" charset="0"/>
                <a:ea typeface="Calibri Light" charset="0"/>
                <a:cs typeface="Calibri" panose="020F0502020204030204" pitchFamily="34" charset="0"/>
              </a:rPr>
              <a:t>Connect Alabama </a:t>
            </a:r>
          </a:p>
          <a:p>
            <a:pPr algn="ctr">
              <a:lnSpc>
                <a:spcPts val="6500"/>
              </a:lnSpc>
            </a:pPr>
            <a:r>
              <a:rPr lang="en-US" sz="4000" b="1" dirty="0">
                <a:ln w="0"/>
                <a:solidFill>
                  <a:schemeClr val="bg1"/>
                </a:solidFill>
                <a:latin typeface="Calibri" panose="020F0502020204030204" pitchFamily="34" charset="0"/>
                <a:ea typeface="Calibri Light" charset="0"/>
                <a:cs typeface="Calibri" panose="020F0502020204030204" pitchFamily="34" charset="0"/>
              </a:rPr>
              <a:t>App</a:t>
            </a:r>
          </a:p>
        </p:txBody>
      </p:sp>
      <p:sp>
        <p:nvSpPr>
          <p:cNvPr id="25" name="TextBox 24">
            <a:extLst>
              <a:ext uri="{FF2B5EF4-FFF2-40B4-BE49-F238E27FC236}">
                <a16:creationId xmlns:a16="http://schemas.microsoft.com/office/drawing/2014/main" id="{BB9205FE-8FD5-8DA1-93E6-A8850B168808}"/>
              </a:ext>
            </a:extLst>
          </p:cNvPr>
          <p:cNvSpPr txBox="1"/>
          <p:nvPr/>
        </p:nvSpPr>
        <p:spPr>
          <a:xfrm>
            <a:off x="503808" y="6188139"/>
            <a:ext cx="4646049" cy="1081510"/>
          </a:xfrm>
          <a:prstGeom prst="rect">
            <a:avLst/>
          </a:prstGeom>
          <a:noFill/>
        </p:spPr>
        <p:txBody>
          <a:bodyPr wrap="square" rtlCol="0">
            <a:noAutofit/>
          </a:bodyPr>
          <a:lstStyle/>
          <a:p>
            <a:r>
              <a:rPr lang="en-US" dirty="0">
                <a:hlinkClick r:id="rId6"/>
              </a:rPr>
              <a:t>https://youtu.be/9gyUeFUGCPs</a:t>
            </a:r>
            <a:endParaRPr lang="en-US" dirty="0">
              <a:solidFill>
                <a:schemeClr val="bg1"/>
              </a:solidFill>
            </a:endParaRPr>
          </a:p>
        </p:txBody>
      </p:sp>
      <p:sp>
        <p:nvSpPr>
          <p:cNvPr id="27" name="TextBox 12">
            <a:extLst>
              <a:ext uri="{FF2B5EF4-FFF2-40B4-BE49-F238E27FC236}">
                <a16:creationId xmlns:a16="http://schemas.microsoft.com/office/drawing/2014/main" id="{7D3B46D1-23DD-3DEE-6379-FCA74AE8B822}"/>
              </a:ext>
            </a:extLst>
          </p:cNvPr>
          <p:cNvSpPr txBox="1"/>
          <p:nvPr/>
        </p:nvSpPr>
        <p:spPr>
          <a:xfrm>
            <a:off x="-507478" y="5756739"/>
            <a:ext cx="5094728" cy="431400"/>
          </a:xfrm>
          <a:prstGeom prst="rect">
            <a:avLst/>
          </a:prstGeom>
        </p:spPr>
        <p:txBody>
          <a:bodyPr wrap="square" lIns="0" tIns="0" rIns="0" bIns="0" rtlCol="0" anchor="t">
            <a:spAutoFit/>
          </a:bodyPr>
          <a:lstStyle/>
          <a:p>
            <a:pPr algn="ctr">
              <a:lnSpc>
                <a:spcPts val="3487"/>
              </a:lnSpc>
            </a:pPr>
            <a:r>
              <a:rPr lang="en-US" sz="2800" b="1" dirty="0">
                <a:solidFill>
                  <a:srgbClr val="132B4F"/>
                </a:solidFill>
                <a:latin typeface="Nexa Bold"/>
              </a:rPr>
              <a:t>Connect Alabama</a:t>
            </a:r>
            <a:endParaRPr lang="en-US" sz="1400" dirty="0">
              <a:solidFill>
                <a:srgbClr val="FFFFFF"/>
              </a:solidFill>
              <a:latin typeface="Nexa Bold"/>
            </a:endParaRPr>
          </a:p>
        </p:txBody>
      </p:sp>
      <p:sp>
        <p:nvSpPr>
          <p:cNvPr id="28" name="TextBox 12">
            <a:extLst>
              <a:ext uri="{FF2B5EF4-FFF2-40B4-BE49-F238E27FC236}">
                <a16:creationId xmlns:a16="http://schemas.microsoft.com/office/drawing/2014/main" id="{BC9E48E2-BB05-CA77-0EB9-AB22783B3C08}"/>
              </a:ext>
            </a:extLst>
          </p:cNvPr>
          <p:cNvSpPr txBox="1"/>
          <p:nvPr/>
        </p:nvSpPr>
        <p:spPr>
          <a:xfrm>
            <a:off x="302011" y="4374771"/>
            <a:ext cx="3475747" cy="880241"/>
          </a:xfrm>
          <a:prstGeom prst="rect">
            <a:avLst/>
          </a:prstGeom>
        </p:spPr>
        <p:txBody>
          <a:bodyPr wrap="square" lIns="0" tIns="0" rIns="0" bIns="0" rtlCol="0" anchor="t">
            <a:spAutoFit/>
          </a:bodyPr>
          <a:lstStyle/>
          <a:p>
            <a:pPr algn="ctr">
              <a:lnSpc>
                <a:spcPts val="3487"/>
              </a:lnSpc>
            </a:pPr>
            <a:r>
              <a:rPr lang="en-US" sz="5400" b="1" dirty="0">
                <a:solidFill>
                  <a:srgbClr val="132B4F"/>
                </a:solidFill>
                <a:latin typeface="Nexa Bold"/>
              </a:rPr>
              <a:t>Help</a:t>
            </a:r>
            <a:r>
              <a:rPr lang="en-US" sz="5400" dirty="0">
                <a:solidFill>
                  <a:srgbClr val="FFFFFF"/>
                </a:solidFill>
                <a:latin typeface="Nexa Bold"/>
              </a:rPr>
              <a:t> </a:t>
            </a:r>
            <a:r>
              <a:rPr lang="en-US" sz="2800" dirty="0">
                <a:solidFill>
                  <a:srgbClr val="FFFFFF"/>
                </a:solidFill>
                <a:latin typeface="Nexa Bold"/>
              </a:rPr>
              <a:t>is in your hands</a:t>
            </a:r>
          </a:p>
        </p:txBody>
      </p:sp>
    </p:spTree>
    <p:extLst>
      <p:ext uri="{BB962C8B-B14F-4D97-AF65-F5344CB8AC3E}">
        <p14:creationId xmlns:p14="http://schemas.microsoft.com/office/powerpoint/2010/main" val="1723584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r="2554" b="37743"/>
          <a:stretch>
            <a:fillRect/>
          </a:stretch>
        </p:blipFill>
        <p:spPr>
          <a:xfrm>
            <a:off x="0" y="-16396"/>
            <a:ext cx="12192000" cy="6858000"/>
          </a:xfrm>
          <a:prstGeom prst="rect">
            <a:avLst/>
          </a:prstGeom>
        </p:spPr>
      </p:pic>
      <p:grpSp>
        <p:nvGrpSpPr>
          <p:cNvPr id="3" name="Group 3"/>
          <p:cNvGrpSpPr>
            <a:grpSpLocks noChangeAspect="1"/>
          </p:cNvGrpSpPr>
          <p:nvPr/>
        </p:nvGrpSpPr>
        <p:grpSpPr>
          <a:xfrm>
            <a:off x="7737196" y="915474"/>
            <a:ext cx="3219083" cy="6541983"/>
            <a:chOff x="0" y="0"/>
            <a:chExt cx="5001260" cy="10163810"/>
          </a:xfrm>
        </p:grpSpPr>
        <p:sp>
          <p:nvSpPr>
            <p:cNvPr id="4" name="Freeform 4"/>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4"/>
              <a:stretch>
                <a:fillRect l="-45" r="-45"/>
              </a:stretch>
            </a:blipFill>
          </p:spPr>
          <p:txBody>
            <a:bodyPr/>
            <a:lstStyle/>
            <a:p>
              <a:endParaRPr lang="en-US"/>
            </a:p>
          </p:txBody>
        </p:sp>
        <p:sp>
          <p:nvSpPr>
            <p:cNvPr id="5" name="Freeform 5"/>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5"/>
              <a:stretch>
                <a:fillRect l="-18215" r="-18215"/>
              </a:stretch>
            </a:blipFill>
          </p:spPr>
          <p:txBody>
            <a:bodyPr/>
            <a:lstStyle/>
            <a:p>
              <a:endParaRPr lang="en-US"/>
            </a:p>
          </p:txBody>
        </p:sp>
      </p:grpSp>
      <p:pic>
        <p:nvPicPr>
          <p:cNvPr id="12" name="Picture 12"/>
          <p:cNvPicPr>
            <a:picLocks noChangeAspect="1"/>
          </p:cNvPicPr>
          <p:nvPr/>
        </p:nvPicPr>
        <p:blipFill>
          <a:blip r:embed="rId6"/>
          <a:srcRect/>
          <a:stretch>
            <a:fillRect/>
          </a:stretch>
        </p:blipFill>
        <p:spPr>
          <a:xfrm>
            <a:off x="8246843" y="2689566"/>
            <a:ext cx="2358218" cy="2192407"/>
          </a:xfrm>
          <a:prstGeom prst="rect">
            <a:avLst/>
          </a:prstGeom>
        </p:spPr>
      </p:pic>
      <p:sp>
        <p:nvSpPr>
          <p:cNvPr id="21" name="Rectangle 20">
            <a:extLst>
              <a:ext uri="{FF2B5EF4-FFF2-40B4-BE49-F238E27FC236}">
                <a16:creationId xmlns:a16="http://schemas.microsoft.com/office/drawing/2014/main" id="{3894D9B3-3655-A5E9-32CD-0D47421B236B}"/>
              </a:ext>
            </a:extLst>
          </p:cNvPr>
          <p:cNvSpPr/>
          <p:nvPr/>
        </p:nvSpPr>
        <p:spPr>
          <a:xfrm>
            <a:off x="1360549" y="-8198"/>
            <a:ext cx="5506212" cy="68743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5"/>
          <p:cNvPicPr>
            <a:picLocks noChangeAspect="1"/>
          </p:cNvPicPr>
          <p:nvPr/>
        </p:nvPicPr>
        <p:blipFill>
          <a:blip r:embed="rId7"/>
          <a:srcRect t="153" b="153"/>
          <a:stretch>
            <a:fillRect/>
          </a:stretch>
        </p:blipFill>
        <p:spPr>
          <a:xfrm>
            <a:off x="1789275" y="16396"/>
            <a:ext cx="4613076" cy="3115783"/>
          </a:xfrm>
          <a:prstGeom prst="rect">
            <a:avLst/>
          </a:prstGeom>
        </p:spPr>
      </p:pic>
      <p:sp>
        <p:nvSpPr>
          <p:cNvPr id="20" name="TextBox 20"/>
          <p:cNvSpPr txBox="1"/>
          <p:nvPr/>
        </p:nvSpPr>
        <p:spPr>
          <a:xfrm>
            <a:off x="1586939" y="2954004"/>
            <a:ext cx="5017748" cy="1292662"/>
          </a:xfrm>
          <a:prstGeom prst="rect">
            <a:avLst/>
          </a:prstGeom>
        </p:spPr>
        <p:txBody>
          <a:bodyPr wrap="square" lIns="0" tIns="0" rIns="0" bIns="0" rtlCol="0" anchor="t">
            <a:spAutoFit/>
          </a:bodyPr>
          <a:lstStyle/>
          <a:p>
            <a:pPr algn="ctr">
              <a:spcBef>
                <a:spcPct val="0"/>
              </a:spcBef>
            </a:pPr>
            <a:r>
              <a:rPr lang="en-US" sz="2800" dirty="0">
                <a:solidFill>
                  <a:srgbClr val="000000"/>
                </a:solidFill>
                <a:latin typeface="Arimo Bold"/>
              </a:rPr>
              <a:t>DOWNLOAD THE</a:t>
            </a:r>
          </a:p>
          <a:p>
            <a:pPr algn="ctr">
              <a:spcBef>
                <a:spcPct val="0"/>
              </a:spcBef>
            </a:pPr>
            <a:r>
              <a:rPr lang="en-US" sz="2800" dirty="0">
                <a:solidFill>
                  <a:srgbClr val="000000"/>
                </a:solidFill>
                <a:latin typeface="Arimo Bold"/>
              </a:rPr>
              <a:t> CONNECT ALABAMA  </a:t>
            </a:r>
          </a:p>
          <a:p>
            <a:pPr algn="ctr">
              <a:spcBef>
                <a:spcPct val="0"/>
              </a:spcBef>
            </a:pPr>
            <a:r>
              <a:rPr lang="en-US" sz="2800" dirty="0">
                <a:solidFill>
                  <a:srgbClr val="000000"/>
                </a:solidFill>
                <a:latin typeface="Arimo Bold"/>
              </a:rPr>
              <a:t>APP TODAY!</a:t>
            </a:r>
            <a:endParaRPr lang="en-US" dirty="0">
              <a:solidFill>
                <a:srgbClr val="000000"/>
              </a:solidFill>
              <a:latin typeface="Arimo Bold"/>
            </a:endParaRPr>
          </a:p>
        </p:txBody>
      </p:sp>
      <p:pic>
        <p:nvPicPr>
          <p:cNvPr id="16" name="Picture 16"/>
          <p:cNvPicPr>
            <a:picLocks noChangeAspect="1"/>
          </p:cNvPicPr>
          <p:nvPr/>
        </p:nvPicPr>
        <p:blipFill>
          <a:blip r:embed="rId8"/>
          <a:srcRect/>
          <a:stretch>
            <a:fillRect/>
          </a:stretch>
        </p:blipFill>
        <p:spPr>
          <a:xfrm>
            <a:off x="2455857" y="4315178"/>
            <a:ext cx="1524846" cy="451355"/>
          </a:xfrm>
          <a:prstGeom prst="rect">
            <a:avLst/>
          </a:prstGeom>
        </p:spPr>
      </p:pic>
      <p:pic>
        <p:nvPicPr>
          <p:cNvPr id="17" name="Picture 17"/>
          <p:cNvPicPr>
            <a:picLocks noChangeAspect="1"/>
          </p:cNvPicPr>
          <p:nvPr/>
        </p:nvPicPr>
        <p:blipFill>
          <a:blip r:embed="rId9"/>
          <a:srcRect/>
          <a:stretch>
            <a:fillRect/>
          </a:stretch>
        </p:blipFill>
        <p:spPr>
          <a:xfrm>
            <a:off x="4278450" y="4309173"/>
            <a:ext cx="1545136" cy="457360"/>
          </a:xfrm>
          <a:prstGeom prst="rect">
            <a:avLst/>
          </a:prstGeom>
        </p:spPr>
      </p:pic>
      <p:pic>
        <p:nvPicPr>
          <p:cNvPr id="18" name="Picture 18"/>
          <p:cNvPicPr>
            <a:picLocks noChangeAspect="1"/>
          </p:cNvPicPr>
          <p:nvPr/>
        </p:nvPicPr>
        <p:blipFill>
          <a:blip r:embed="rId10"/>
          <a:srcRect/>
          <a:stretch>
            <a:fillRect/>
          </a:stretch>
        </p:blipFill>
        <p:spPr>
          <a:xfrm>
            <a:off x="4456385" y="4891548"/>
            <a:ext cx="1189266" cy="1477349"/>
          </a:xfrm>
          <a:prstGeom prst="rect">
            <a:avLst/>
          </a:prstGeom>
        </p:spPr>
      </p:pic>
      <p:pic>
        <p:nvPicPr>
          <p:cNvPr id="19" name="Picture 19"/>
          <p:cNvPicPr>
            <a:picLocks noChangeAspect="1"/>
          </p:cNvPicPr>
          <p:nvPr/>
        </p:nvPicPr>
        <p:blipFill>
          <a:blip r:embed="rId11"/>
          <a:srcRect/>
          <a:stretch>
            <a:fillRect/>
          </a:stretch>
        </p:blipFill>
        <p:spPr>
          <a:xfrm>
            <a:off x="2623647" y="4891548"/>
            <a:ext cx="1189266" cy="1477349"/>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41" name="Rectangle 4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44" name="Rectangle 4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91923" y="1239927"/>
            <a:ext cx="4971824" cy="4680583"/>
          </a:xfrm>
        </p:spPr>
        <p:txBody>
          <a:bodyPr anchor="ctr">
            <a:normAutofit/>
          </a:bodyPr>
          <a:lstStyle/>
          <a:p>
            <a:pPr marL="0" indent="0">
              <a:buNone/>
            </a:pPr>
            <a:endParaRPr lang="en-US" sz="2000" dirty="0"/>
          </a:p>
          <a:p>
            <a:pPr marL="0" indent="0">
              <a:buNone/>
            </a:pPr>
            <a:r>
              <a:rPr lang="en-US" sz="2000" dirty="0"/>
              <a:t>                                                                                                          </a:t>
            </a:r>
            <a:endParaRPr lang="en-US" sz="2000" dirty="0">
              <a:cs typeface="Varela Round" panose="00000500000000000000" pitchFamily="2" charset="-79"/>
            </a:endParaRPr>
          </a:p>
        </p:txBody>
      </p:sp>
      <p:sp>
        <p:nvSpPr>
          <p:cNvPr id="2" name="Rectangle 1">
            <a:extLst>
              <a:ext uri="{FF2B5EF4-FFF2-40B4-BE49-F238E27FC236}">
                <a16:creationId xmlns:a16="http://schemas.microsoft.com/office/drawing/2014/main" id="{1A8FA32B-38A0-B6E6-AD16-731C41C99BE0}"/>
              </a:ext>
            </a:extLst>
          </p:cNvPr>
          <p:cNvSpPr/>
          <p:nvPr/>
        </p:nvSpPr>
        <p:spPr>
          <a:xfrm>
            <a:off x="779593" y="2152102"/>
            <a:ext cx="2755900" cy="3170099"/>
          </a:xfrm>
          <a:prstGeom prst="rect">
            <a:avLst/>
          </a:prstGeom>
        </p:spPr>
        <p:txBody>
          <a:bodyPr wrap="square">
            <a:spAutoFit/>
          </a:bodyPr>
          <a:lstStyle/>
          <a:p>
            <a:r>
              <a:rPr lang="en-US" sz="2000" i="1" u="sng" dirty="0">
                <a:latin typeface="Palatino Linotype" panose="02040502050505030304" pitchFamily="18" charset="0"/>
              </a:rPr>
              <a:t>Brochure Topics: </a:t>
            </a:r>
            <a:endParaRPr lang="en-US" sz="2000" dirty="0">
              <a:latin typeface="Palatino Linotype" panose="02040502050505030304" pitchFamily="18" charset="0"/>
            </a:endParaRPr>
          </a:p>
          <a:p>
            <a:r>
              <a:rPr lang="en-US" sz="2000" dirty="0">
                <a:latin typeface="Palatino Linotype" panose="02040502050505030304" pitchFamily="18" charset="0"/>
              </a:rPr>
              <a:t>Anxiety</a:t>
            </a:r>
          </a:p>
          <a:p>
            <a:r>
              <a:rPr lang="en-US" sz="2000" dirty="0">
                <a:latin typeface="Palatino Linotype" panose="02040502050505030304" pitchFamily="18" charset="0"/>
              </a:rPr>
              <a:t>Bipolar Disorder</a:t>
            </a:r>
          </a:p>
          <a:p>
            <a:r>
              <a:rPr lang="en-US" sz="2000" dirty="0">
                <a:latin typeface="Palatino Linotype" panose="02040502050505030304" pitchFamily="18" charset="0"/>
              </a:rPr>
              <a:t>Depression</a:t>
            </a:r>
          </a:p>
          <a:p>
            <a:r>
              <a:rPr lang="en-US" sz="2000" dirty="0">
                <a:latin typeface="Palatino Linotype" panose="02040502050505030304" pitchFamily="18" charset="0"/>
              </a:rPr>
              <a:t>Eating Disorders</a:t>
            </a:r>
          </a:p>
          <a:p>
            <a:r>
              <a:rPr lang="en-US" sz="2000" dirty="0">
                <a:latin typeface="Palatino Linotype" panose="02040502050505030304" pitchFamily="18" charset="0"/>
              </a:rPr>
              <a:t>PTSD</a:t>
            </a:r>
          </a:p>
          <a:p>
            <a:r>
              <a:rPr lang="en-US" sz="2000" dirty="0">
                <a:latin typeface="Palatino Linotype" panose="02040502050505030304" pitchFamily="18" charset="0"/>
              </a:rPr>
              <a:t>Post-partum Depression</a:t>
            </a:r>
          </a:p>
          <a:p>
            <a:r>
              <a:rPr lang="en-US" sz="2000" dirty="0">
                <a:latin typeface="Palatino Linotype" panose="02040502050505030304" pitchFamily="18" charset="0"/>
              </a:rPr>
              <a:t>Schizophrenia</a:t>
            </a:r>
          </a:p>
          <a:p>
            <a:r>
              <a:rPr lang="en-US" sz="2000" dirty="0">
                <a:latin typeface="Palatino Linotype" panose="02040502050505030304" pitchFamily="18" charset="0"/>
              </a:rPr>
              <a:t>Suicide</a:t>
            </a:r>
          </a:p>
        </p:txBody>
      </p:sp>
      <p:pic>
        <p:nvPicPr>
          <p:cNvPr id="4" name="Picture 3">
            <a:extLst>
              <a:ext uri="{FF2B5EF4-FFF2-40B4-BE49-F238E27FC236}">
                <a16:creationId xmlns:a16="http://schemas.microsoft.com/office/drawing/2014/main" id="{D580A477-6681-46E0-370D-0E0FE235AC92}"/>
              </a:ext>
            </a:extLst>
          </p:cNvPr>
          <p:cNvPicPr>
            <a:picLocks noChangeAspect="1"/>
          </p:cNvPicPr>
          <p:nvPr/>
        </p:nvPicPr>
        <p:blipFill>
          <a:blip r:embed="rId3"/>
          <a:stretch>
            <a:fillRect/>
          </a:stretch>
        </p:blipFill>
        <p:spPr>
          <a:xfrm>
            <a:off x="3666696" y="2385102"/>
            <a:ext cx="3553591" cy="2704100"/>
          </a:xfrm>
          <a:prstGeom prst="rect">
            <a:avLst/>
          </a:prstGeom>
        </p:spPr>
      </p:pic>
      <p:pic>
        <p:nvPicPr>
          <p:cNvPr id="5" name="Picture 4">
            <a:extLst>
              <a:ext uri="{FF2B5EF4-FFF2-40B4-BE49-F238E27FC236}">
                <a16:creationId xmlns:a16="http://schemas.microsoft.com/office/drawing/2014/main" id="{9C8137F2-FE53-F969-7305-7BD9E6F13DE2}"/>
              </a:ext>
            </a:extLst>
          </p:cNvPr>
          <p:cNvPicPr>
            <a:picLocks noChangeAspect="1"/>
          </p:cNvPicPr>
          <p:nvPr/>
        </p:nvPicPr>
        <p:blipFill rotWithShape="1">
          <a:blip r:embed="rId4"/>
          <a:srcRect l="60937" t="20741" r="11667" b="5046"/>
          <a:stretch/>
        </p:blipFill>
        <p:spPr>
          <a:xfrm>
            <a:off x="7691267" y="3374297"/>
            <a:ext cx="3553591" cy="2707419"/>
          </a:xfrm>
          <a:prstGeom prst="rect">
            <a:avLst/>
          </a:prstGeom>
        </p:spPr>
      </p:pic>
      <p:sp>
        <p:nvSpPr>
          <p:cNvPr id="10" name="Title 1">
            <a:extLst>
              <a:ext uri="{FF2B5EF4-FFF2-40B4-BE49-F238E27FC236}">
                <a16:creationId xmlns:a16="http://schemas.microsoft.com/office/drawing/2014/main" id="{794C9EDE-B339-DF7E-ACC9-BF0D08447007}"/>
              </a:ext>
            </a:extLst>
          </p:cNvPr>
          <p:cNvSpPr>
            <a:spLocks noGrp="1"/>
          </p:cNvSpPr>
          <p:nvPr>
            <p:ph type="title"/>
          </p:nvPr>
        </p:nvSpPr>
        <p:spPr>
          <a:xfrm>
            <a:off x="1043631" y="809898"/>
            <a:ext cx="9942716" cy="1554480"/>
          </a:xfrm>
        </p:spPr>
        <p:txBody>
          <a:bodyPr anchor="ctr">
            <a:normAutofit/>
          </a:bodyPr>
          <a:lstStyle/>
          <a:p>
            <a:pPr algn="ctr"/>
            <a:r>
              <a:rPr lang="en-US" sz="4000" b="1" dirty="0">
                <a:latin typeface="Franklin Gothic Demi" panose="020B0703020102020204" pitchFamily="34" charset="0"/>
                <a:ea typeface="Tahoma" panose="020B0604030504040204" pitchFamily="34" charset="0"/>
                <a:cs typeface="Tahoma" panose="020B0604030504040204" pitchFamily="34" charset="0"/>
              </a:rPr>
              <a:t>Patient Brochures </a:t>
            </a:r>
          </a:p>
        </p:txBody>
      </p:sp>
    </p:spTree>
    <p:extLst>
      <p:ext uri="{BB962C8B-B14F-4D97-AF65-F5344CB8AC3E}">
        <p14:creationId xmlns:p14="http://schemas.microsoft.com/office/powerpoint/2010/main" val="27181234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41" name="Rectangle 4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44" name="Rectangle 4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91923" y="1239927"/>
            <a:ext cx="4971824" cy="4680583"/>
          </a:xfrm>
        </p:spPr>
        <p:txBody>
          <a:bodyPr anchor="ctr">
            <a:normAutofit/>
          </a:bodyPr>
          <a:lstStyle/>
          <a:p>
            <a:pPr marL="0" indent="0">
              <a:buNone/>
            </a:pPr>
            <a:endParaRPr lang="en-US" sz="2000" dirty="0"/>
          </a:p>
          <a:p>
            <a:pPr marL="0" indent="0">
              <a:buNone/>
            </a:pPr>
            <a:r>
              <a:rPr lang="en-US" sz="2000" dirty="0"/>
              <a:t>                                                                                                          </a:t>
            </a:r>
            <a:endParaRPr lang="en-US" sz="2000" dirty="0">
              <a:cs typeface="Varela Round" panose="00000500000000000000" pitchFamily="2" charset="-79"/>
            </a:endParaRPr>
          </a:p>
        </p:txBody>
      </p:sp>
      <p:pic>
        <p:nvPicPr>
          <p:cNvPr id="6" name="Picture 5">
            <a:extLst>
              <a:ext uri="{FF2B5EF4-FFF2-40B4-BE49-F238E27FC236}">
                <a16:creationId xmlns:a16="http://schemas.microsoft.com/office/drawing/2014/main" id="{1B7B6C6D-F692-21CA-4BFD-BBB6B8C1D551}"/>
              </a:ext>
            </a:extLst>
          </p:cNvPr>
          <p:cNvPicPr>
            <a:picLocks noChangeAspect="1"/>
          </p:cNvPicPr>
          <p:nvPr/>
        </p:nvPicPr>
        <p:blipFill rotWithShape="1">
          <a:blip r:embed="rId3"/>
          <a:srcRect l="11146" t="14356" r="61692" b="9804"/>
          <a:stretch/>
        </p:blipFill>
        <p:spPr>
          <a:xfrm>
            <a:off x="3962812" y="552248"/>
            <a:ext cx="3578704" cy="2810163"/>
          </a:xfrm>
          <a:prstGeom prst="rect">
            <a:avLst/>
          </a:prstGeom>
        </p:spPr>
      </p:pic>
      <p:sp>
        <p:nvSpPr>
          <p:cNvPr id="7" name="Rectangle 6">
            <a:extLst>
              <a:ext uri="{FF2B5EF4-FFF2-40B4-BE49-F238E27FC236}">
                <a16:creationId xmlns:a16="http://schemas.microsoft.com/office/drawing/2014/main" id="{4F8CD38A-8034-2FD1-8F00-192C22D0DE3B}"/>
              </a:ext>
            </a:extLst>
          </p:cNvPr>
          <p:cNvSpPr/>
          <p:nvPr/>
        </p:nvSpPr>
        <p:spPr>
          <a:xfrm>
            <a:off x="788807" y="552248"/>
            <a:ext cx="2864583" cy="2862322"/>
          </a:xfrm>
          <a:prstGeom prst="rect">
            <a:avLst/>
          </a:prstGeom>
        </p:spPr>
        <p:txBody>
          <a:bodyPr wrap="square">
            <a:spAutoFit/>
          </a:bodyPr>
          <a:lstStyle/>
          <a:p>
            <a:r>
              <a:rPr lang="en-US" sz="2000" i="1" u="sng" dirty="0">
                <a:latin typeface="Palatino Linotype" panose="02040502050505030304" pitchFamily="18" charset="0"/>
              </a:rPr>
              <a:t>Brochure Topics</a:t>
            </a:r>
            <a:r>
              <a:rPr lang="en-US" sz="2000" i="1" dirty="0">
                <a:latin typeface="Palatino Linotype" panose="02040502050505030304" pitchFamily="18" charset="0"/>
              </a:rPr>
              <a:t>:</a:t>
            </a:r>
          </a:p>
          <a:p>
            <a:r>
              <a:rPr lang="en-US" sz="2000" dirty="0">
                <a:latin typeface="Palatino Linotype" panose="02040502050505030304" pitchFamily="18" charset="0"/>
              </a:rPr>
              <a:t>Alcohol</a:t>
            </a:r>
          </a:p>
          <a:p>
            <a:r>
              <a:rPr lang="en-US" sz="2000" dirty="0">
                <a:latin typeface="Palatino Linotype" panose="02040502050505030304" pitchFamily="18" charset="0"/>
              </a:rPr>
              <a:t>Cocaine</a:t>
            </a:r>
          </a:p>
          <a:p>
            <a:r>
              <a:rPr lang="en-US" sz="2000" dirty="0">
                <a:latin typeface="Palatino Linotype" panose="02040502050505030304" pitchFamily="18" charset="0"/>
              </a:rPr>
              <a:t>Hallucinogens</a:t>
            </a:r>
          </a:p>
          <a:p>
            <a:r>
              <a:rPr lang="en-US" sz="2000" dirty="0">
                <a:latin typeface="Palatino Linotype" panose="02040502050505030304" pitchFamily="18" charset="0"/>
              </a:rPr>
              <a:t>Heroin</a:t>
            </a:r>
          </a:p>
          <a:p>
            <a:r>
              <a:rPr lang="en-US" sz="2000" dirty="0">
                <a:latin typeface="Palatino Linotype" panose="02040502050505030304" pitchFamily="18" charset="0"/>
              </a:rPr>
              <a:t>HIV and Substance Use</a:t>
            </a:r>
          </a:p>
          <a:p>
            <a:r>
              <a:rPr lang="en-US" sz="2000" dirty="0">
                <a:latin typeface="Palatino Linotype" panose="02040502050505030304" pitchFamily="18" charset="0"/>
              </a:rPr>
              <a:t>Prescription Depressants</a:t>
            </a:r>
          </a:p>
          <a:p>
            <a:r>
              <a:rPr lang="en-US" sz="2000" dirty="0">
                <a:latin typeface="Palatino Linotype" panose="02040502050505030304" pitchFamily="18" charset="0"/>
              </a:rPr>
              <a:t>Methamphetamines</a:t>
            </a:r>
          </a:p>
        </p:txBody>
      </p:sp>
      <p:sp>
        <p:nvSpPr>
          <p:cNvPr id="8" name="Rectangle 7">
            <a:extLst>
              <a:ext uri="{FF2B5EF4-FFF2-40B4-BE49-F238E27FC236}">
                <a16:creationId xmlns:a16="http://schemas.microsoft.com/office/drawing/2014/main" id="{4E1CAE18-2673-5988-1CB3-DFFBA713620F}"/>
              </a:ext>
            </a:extLst>
          </p:cNvPr>
          <p:cNvSpPr/>
          <p:nvPr/>
        </p:nvSpPr>
        <p:spPr>
          <a:xfrm>
            <a:off x="789017" y="3279158"/>
            <a:ext cx="2260600" cy="2862322"/>
          </a:xfrm>
          <a:prstGeom prst="rect">
            <a:avLst/>
          </a:prstGeom>
        </p:spPr>
        <p:txBody>
          <a:bodyPr wrap="square">
            <a:spAutoFit/>
          </a:bodyPr>
          <a:lstStyle/>
          <a:p>
            <a:r>
              <a:rPr lang="en-US" sz="2000" dirty="0">
                <a:latin typeface="Palatino Linotype" panose="02040502050505030304" pitchFamily="18" charset="0"/>
              </a:rPr>
              <a:t>Opioids</a:t>
            </a:r>
          </a:p>
          <a:p>
            <a:r>
              <a:rPr lang="en-US" sz="2000" dirty="0">
                <a:latin typeface="Palatino Linotype" panose="02040502050505030304" pitchFamily="18" charset="0"/>
              </a:rPr>
              <a:t>Marijuana</a:t>
            </a:r>
          </a:p>
          <a:p>
            <a:r>
              <a:rPr lang="en-US" sz="2000" dirty="0">
                <a:latin typeface="Palatino Linotype" panose="02040502050505030304" pitchFamily="18" charset="0"/>
              </a:rPr>
              <a:t>Smokeless Tobacco</a:t>
            </a:r>
          </a:p>
          <a:p>
            <a:r>
              <a:rPr lang="en-US" sz="2000" dirty="0">
                <a:latin typeface="Palatino Linotype" panose="02040502050505030304" pitchFamily="18" charset="0"/>
              </a:rPr>
              <a:t>Smoking/Nicotine</a:t>
            </a:r>
          </a:p>
          <a:p>
            <a:r>
              <a:rPr lang="en-US" sz="2000" dirty="0">
                <a:latin typeface="Palatino Linotype" panose="02040502050505030304" pitchFamily="18" charset="0"/>
              </a:rPr>
              <a:t>Stimulants</a:t>
            </a:r>
          </a:p>
          <a:p>
            <a:r>
              <a:rPr lang="en-US" sz="2000" dirty="0">
                <a:latin typeface="Palatino Linotype" panose="02040502050505030304" pitchFamily="18" charset="0"/>
              </a:rPr>
              <a:t>Synthetic Marijuana</a:t>
            </a:r>
          </a:p>
          <a:p>
            <a:r>
              <a:rPr lang="en-US" sz="2000" dirty="0">
                <a:latin typeface="Palatino Linotype" panose="02040502050505030304" pitchFamily="18" charset="0"/>
              </a:rPr>
              <a:t>Vaping</a:t>
            </a:r>
          </a:p>
        </p:txBody>
      </p:sp>
      <p:pic>
        <p:nvPicPr>
          <p:cNvPr id="9" name="Picture 8">
            <a:extLst>
              <a:ext uri="{FF2B5EF4-FFF2-40B4-BE49-F238E27FC236}">
                <a16:creationId xmlns:a16="http://schemas.microsoft.com/office/drawing/2014/main" id="{7D1E60A2-1AB7-AF5A-3D19-E64A7E58C0FE}"/>
              </a:ext>
            </a:extLst>
          </p:cNvPr>
          <p:cNvPicPr>
            <a:picLocks noChangeAspect="1"/>
          </p:cNvPicPr>
          <p:nvPr/>
        </p:nvPicPr>
        <p:blipFill rotWithShape="1">
          <a:blip r:embed="rId4"/>
          <a:srcRect l="61274" t="16265" r="11562" b="7895"/>
          <a:stretch/>
        </p:blipFill>
        <p:spPr>
          <a:xfrm>
            <a:off x="7541517" y="3218019"/>
            <a:ext cx="3542849" cy="2782010"/>
          </a:xfrm>
          <a:prstGeom prst="rect">
            <a:avLst/>
          </a:prstGeom>
        </p:spPr>
      </p:pic>
    </p:spTree>
    <p:extLst>
      <p:ext uri="{BB962C8B-B14F-4D97-AF65-F5344CB8AC3E}">
        <p14:creationId xmlns:p14="http://schemas.microsoft.com/office/powerpoint/2010/main" val="12547347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8DAC56-9E71-4DA5-8E51-C4277FD15AFA}"/>
              </a:ext>
            </a:extLst>
          </p:cNvPr>
          <p:cNvSpPr/>
          <p:nvPr/>
        </p:nvSpPr>
        <p:spPr>
          <a:xfrm>
            <a:off x="0" y="5481351"/>
            <a:ext cx="12192000" cy="405763"/>
          </a:xfrm>
          <a:prstGeom prst="rect">
            <a:avLst/>
          </a:prstGeom>
          <a:solidFill>
            <a:srgbClr val="9E1B32"/>
          </a:solidFill>
          <a:ln>
            <a:solidFill>
              <a:srgbClr val="9E1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Content Placeholder 2">
            <a:extLst>
              <a:ext uri="{FF2B5EF4-FFF2-40B4-BE49-F238E27FC236}">
                <a16:creationId xmlns:a16="http://schemas.microsoft.com/office/drawing/2014/main" id="{D7BE6619-2119-860B-02D4-C70B56DDDBE0}"/>
              </a:ext>
            </a:extLst>
          </p:cNvPr>
          <p:cNvSpPr txBox="1">
            <a:spLocks/>
          </p:cNvSpPr>
          <p:nvPr/>
        </p:nvSpPr>
        <p:spPr>
          <a:xfrm>
            <a:off x="320040" y="867633"/>
            <a:ext cx="4280003" cy="33631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pPr>
            <a:r>
              <a:rPr lang="en-US" sz="2300" b="1" dirty="0">
                <a:solidFill>
                  <a:srgbClr val="002060"/>
                </a:solidFill>
                <a:latin typeface="Palatino Linotype" panose="02040502050505030304" pitchFamily="18" charset="0"/>
              </a:rPr>
              <a:t>Shanna McIntosh, MS, AADC</a:t>
            </a:r>
            <a:br>
              <a:rPr lang="en-US" sz="2300" b="1" dirty="0">
                <a:solidFill>
                  <a:srgbClr val="002060"/>
                </a:solidFill>
                <a:latin typeface="Palatino Linotype" panose="02040502050505030304" pitchFamily="18" charset="0"/>
              </a:rPr>
            </a:br>
            <a:r>
              <a:rPr lang="en-US" sz="2300" b="1" dirty="0">
                <a:solidFill>
                  <a:srgbClr val="002060"/>
                </a:solidFill>
                <a:latin typeface="Palatino Linotype" panose="02040502050505030304" pitchFamily="18" charset="0"/>
              </a:rPr>
              <a:t>VitAL Director</a:t>
            </a:r>
          </a:p>
          <a:p>
            <a:pPr>
              <a:lnSpc>
                <a:spcPct val="130000"/>
              </a:lnSpc>
            </a:pPr>
            <a:r>
              <a:rPr lang="en-US" sz="2300" dirty="0">
                <a:solidFill>
                  <a:srgbClr val="002060"/>
                </a:solidFill>
                <a:latin typeface="Palatino Linotype" panose="02040502050505030304" pitchFamily="18" charset="0"/>
              </a:rPr>
              <a:t>University of Alabama </a:t>
            </a:r>
            <a:br>
              <a:rPr lang="en-US" sz="2300" dirty="0">
                <a:solidFill>
                  <a:srgbClr val="002060"/>
                </a:solidFill>
                <a:latin typeface="Palatino Linotype" panose="02040502050505030304" pitchFamily="18" charset="0"/>
              </a:rPr>
            </a:br>
            <a:r>
              <a:rPr lang="en-US" sz="2300" dirty="0">
                <a:solidFill>
                  <a:srgbClr val="002060"/>
                </a:solidFill>
                <a:latin typeface="Palatino Linotype" panose="02040502050505030304" pitchFamily="18" charset="0"/>
              </a:rPr>
              <a:t>Email: </a:t>
            </a:r>
            <a:r>
              <a:rPr lang="en-US" sz="2300" dirty="0">
                <a:solidFill>
                  <a:srgbClr val="002060"/>
                </a:solidFill>
                <a:latin typeface="Palatino Linotype" panose="02040502050505030304" pitchFamily="18" charset="0"/>
                <a:hlinkClick r:id="rId4">
                  <a:extLst>
                    <a:ext uri="{A12FA001-AC4F-418D-AE19-62706E023703}">
                      <ahyp:hlinkClr xmlns:ahyp="http://schemas.microsoft.com/office/drawing/2018/hyperlinkcolor" val="tx"/>
                    </a:ext>
                  </a:extLst>
                </a:hlinkClick>
              </a:rPr>
              <a:t>semcintosh@ua.edu</a:t>
            </a:r>
            <a:endParaRPr lang="en-US" sz="2300" dirty="0">
              <a:solidFill>
                <a:srgbClr val="002060"/>
              </a:solidFill>
              <a:latin typeface="Palatino Linotype" panose="02040502050505030304" pitchFamily="18" charset="0"/>
            </a:endParaRPr>
          </a:p>
          <a:p>
            <a:pPr>
              <a:lnSpc>
                <a:spcPct val="130000"/>
              </a:lnSpc>
            </a:pPr>
            <a:endParaRPr lang="en-US" sz="2300" dirty="0">
              <a:latin typeface="Palatino Linotype" panose="02040502050505030304" pitchFamily="18" charset="0"/>
            </a:endParaRPr>
          </a:p>
        </p:txBody>
      </p:sp>
      <p:sp>
        <p:nvSpPr>
          <p:cNvPr id="14" name="Content Placeholder 2">
            <a:extLst>
              <a:ext uri="{FF2B5EF4-FFF2-40B4-BE49-F238E27FC236}">
                <a16:creationId xmlns:a16="http://schemas.microsoft.com/office/drawing/2014/main" id="{F36A5941-2ACA-5481-A5BE-BA49072D8A8C}"/>
              </a:ext>
            </a:extLst>
          </p:cNvPr>
          <p:cNvSpPr txBox="1">
            <a:spLocks/>
          </p:cNvSpPr>
          <p:nvPr/>
        </p:nvSpPr>
        <p:spPr>
          <a:xfrm>
            <a:off x="897001" y="2953168"/>
            <a:ext cx="7393646" cy="23244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000" dirty="0">
              <a:solidFill>
                <a:srgbClr val="828A8F"/>
              </a:solidFill>
            </a:endParaRPr>
          </a:p>
          <a:p>
            <a:r>
              <a:rPr lang="en-US" sz="2000" dirty="0">
                <a:solidFill>
                  <a:srgbClr val="828A8F"/>
                </a:solidFill>
              </a:rPr>
              <a:t>For more information about Vit</a:t>
            </a:r>
            <a:r>
              <a:rPr lang="en-US" sz="2000" dirty="0">
                <a:solidFill>
                  <a:srgbClr val="9E1B32"/>
                </a:solidFill>
              </a:rPr>
              <a:t>AL </a:t>
            </a:r>
            <a:r>
              <a:rPr lang="en-US" sz="2000" dirty="0">
                <a:solidFill>
                  <a:srgbClr val="828A8F"/>
                </a:solidFill>
              </a:rPr>
              <a:t>and how we are working to improve wellness in Alabama, please visit us at </a:t>
            </a:r>
            <a:r>
              <a:rPr lang="en-US" sz="2000" dirty="0">
                <a:solidFill>
                  <a:srgbClr val="9E1B32"/>
                </a:solidFill>
              </a:rPr>
              <a:t>vitalalabama.com</a:t>
            </a:r>
          </a:p>
          <a:p>
            <a:r>
              <a:rPr lang="en-US" sz="2000" dirty="0">
                <a:solidFill>
                  <a:srgbClr val="9E1B32"/>
                </a:solidFill>
              </a:rPr>
              <a:t>You can also follow us on social media! </a:t>
            </a:r>
          </a:p>
          <a:p>
            <a:endParaRPr lang="en-US" dirty="0"/>
          </a:p>
        </p:txBody>
      </p:sp>
      <p:grpSp>
        <p:nvGrpSpPr>
          <p:cNvPr id="19" name="Group 18">
            <a:extLst>
              <a:ext uri="{FF2B5EF4-FFF2-40B4-BE49-F238E27FC236}">
                <a16:creationId xmlns:a16="http://schemas.microsoft.com/office/drawing/2014/main" id="{76833D00-29FE-D5C3-307F-3FD3E9139B21}"/>
              </a:ext>
            </a:extLst>
          </p:cNvPr>
          <p:cNvGrpSpPr/>
          <p:nvPr/>
        </p:nvGrpSpPr>
        <p:grpSpPr>
          <a:xfrm>
            <a:off x="1693817" y="4637319"/>
            <a:ext cx="5800013" cy="728982"/>
            <a:chOff x="908436" y="5006654"/>
            <a:chExt cx="6549305" cy="728982"/>
          </a:xfrm>
        </p:grpSpPr>
        <p:grpSp>
          <p:nvGrpSpPr>
            <p:cNvPr id="15" name="Group 14">
              <a:extLst>
                <a:ext uri="{FF2B5EF4-FFF2-40B4-BE49-F238E27FC236}">
                  <a16:creationId xmlns:a16="http://schemas.microsoft.com/office/drawing/2014/main" id="{44E0D044-F605-1D52-2F23-CDB25B5D1702}"/>
                </a:ext>
              </a:extLst>
            </p:cNvPr>
            <p:cNvGrpSpPr/>
            <p:nvPr/>
          </p:nvGrpSpPr>
          <p:grpSpPr>
            <a:xfrm>
              <a:off x="1551588" y="5006654"/>
              <a:ext cx="5906153" cy="728982"/>
              <a:chOff x="2104606" y="4705613"/>
              <a:chExt cx="6646203" cy="1033490"/>
            </a:xfrm>
          </p:grpSpPr>
          <p:pic>
            <p:nvPicPr>
              <p:cNvPr id="16" name="Picture 15">
                <a:extLst>
                  <a:ext uri="{FF2B5EF4-FFF2-40B4-BE49-F238E27FC236}">
                    <a16:creationId xmlns:a16="http://schemas.microsoft.com/office/drawing/2014/main" id="{D83CB787-F1D5-F07C-C6BB-2334DBC998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4606" y="4705613"/>
                <a:ext cx="2445665" cy="1033490"/>
              </a:xfrm>
              <a:prstGeom prst="rect">
                <a:avLst/>
              </a:prstGeom>
            </p:spPr>
          </p:pic>
          <p:sp>
            <p:nvSpPr>
              <p:cNvPr id="17" name="TextBox 16">
                <a:extLst>
                  <a:ext uri="{FF2B5EF4-FFF2-40B4-BE49-F238E27FC236}">
                    <a16:creationId xmlns:a16="http://schemas.microsoft.com/office/drawing/2014/main" id="{D639F01C-3CE8-8E05-7277-67DB03EDB812}"/>
                  </a:ext>
                </a:extLst>
              </p:cNvPr>
              <p:cNvSpPr txBox="1"/>
              <p:nvPr/>
            </p:nvSpPr>
            <p:spPr>
              <a:xfrm>
                <a:off x="4353155" y="4895102"/>
                <a:ext cx="4397654" cy="65451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9E1B32"/>
                    </a:solidFill>
                    <a:effectLst/>
                    <a:uLnTx/>
                    <a:uFillTx/>
                    <a:latin typeface="Arial Rounded MT Bold" panose="020F0704030504030204" pitchFamily="34" charset="0"/>
                    <a:ea typeface="+mn-ea"/>
                    <a:cs typeface="+mn-cs"/>
                  </a:rPr>
                  <a:t>@</a:t>
                </a:r>
                <a:r>
                  <a:rPr kumimoji="0" lang="en-US" sz="2400" b="0" i="0" u="none" strike="noStrike" kern="1200" cap="none" spc="0" normalizeH="0" baseline="0" noProof="0" dirty="0" err="1">
                    <a:ln>
                      <a:noFill/>
                    </a:ln>
                    <a:solidFill>
                      <a:srgbClr val="828A8F"/>
                    </a:solidFill>
                    <a:effectLst/>
                    <a:uLnTx/>
                    <a:uFillTx/>
                    <a:latin typeface="Arial Rounded MT Bold" panose="020F0704030504030204" pitchFamily="34" charset="0"/>
                    <a:ea typeface="+mn-ea"/>
                    <a:cs typeface="+mn-cs"/>
                  </a:rPr>
                  <a:t>Vit</a:t>
                </a:r>
                <a:r>
                  <a:rPr kumimoji="0" lang="en-US" sz="2400" b="0" i="0" u="none" strike="noStrike" kern="1200" cap="none" spc="0" normalizeH="0" baseline="0" noProof="0" dirty="0" err="1">
                    <a:ln>
                      <a:noFill/>
                    </a:ln>
                    <a:solidFill>
                      <a:srgbClr val="9E1B32"/>
                    </a:solidFill>
                    <a:effectLst/>
                    <a:uLnTx/>
                    <a:uFillTx/>
                    <a:latin typeface="Arial Rounded MT Bold" panose="020F0704030504030204" pitchFamily="34" charset="0"/>
                    <a:ea typeface="+mn-ea"/>
                    <a:cs typeface="+mn-cs"/>
                  </a:rPr>
                  <a:t>AL</a:t>
                </a:r>
                <a:r>
                  <a:rPr kumimoji="0" lang="en-US" sz="2400" b="0" i="0" u="none" strike="noStrike" kern="1200" cap="none" spc="0" normalizeH="0" baseline="0" noProof="0" dirty="0" err="1">
                    <a:ln>
                      <a:noFill/>
                    </a:ln>
                    <a:solidFill>
                      <a:srgbClr val="828A8F"/>
                    </a:solidFill>
                    <a:effectLst/>
                    <a:uLnTx/>
                    <a:uFillTx/>
                    <a:latin typeface="Arial Rounded MT Bold" panose="020F0704030504030204" pitchFamily="34" charset="0"/>
                    <a:ea typeface="+mn-ea"/>
                    <a:cs typeface="+mn-cs"/>
                  </a:rPr>
                  <a:t>alabama</a:t>
                </a:r>
                <a:endParaRPr kumimoji="0" lang="en-US" sz="2400" b="0" i="0" u="none" strike="noStrike" kern="1200" cap="none" spc="0" normalizeH="0" baseline="0" noProof="0" dirty="0">
                  <a:ln>
                    <a:noFill/>
                  </a:ln>
                  <a:solidFill>
                    <a:srgbClr val="828A8F"/>
                  </a:solidFill>
                  <a:effectLst/>
                  <a:uLnTx/>
                  <a:uFillTx/>
                  <a:latin typeface="Arial Rounded MT Bold" panose="020F0704030504030204" pitchFamily="34" charset="0"/>
                  <a:ea typeface="+mn-ea"/>
                  <a:cs typeface="+mn-cs"/>
                </a:endParaRPr>
              </a:p>
            </p:txBody>
          </p:sp>
        </p:grpSp>
        <p:pic>
          <p:nvPicPr>
            <p:cNvPr id="18" name="Picture 17" descr="Arrow&#10;&#10;Description automatically generated with low confidence">
              <a:extLst>
                <a:ext uri="{FF2B5EF4-FFF2-40B4-BE49-F238E27FC236}">
                  <a16:creationId xmlns:a16="http://schemas.microsoft.com/office/drawing/2014/main" id="{96984DAA-F93B-3CE8-582E-D3787AA39F2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8436" y="5145734"/>
              <a:ext cx="643152" cy="450819"/>
            </a:xfrm>
            <a:prstGeom prst="rect">
              <a:avLst/>
            </a:prstGeom>
          </p:spPr>
        </p:pic>
      </p:grpSp>
      <p:pic>
        <p:nvPicPr>
          <p:cNvPr id="4" name="Graphic 3" descr="Questions">
            <a:extLst>
              <a:ext uri="{FF2B5EF4-FFF2-40B4-BE49-F238E27FC236}">
                <a16:creationId xmlns:a16="http://schemas.microsoft.com/office/drawing/2014/main" id="{E556E745-C0E1-2513-9DA7-56E18F91D13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84905" y="867633"/>
            <a:ext cx="4171071" cy="4171071"/>
          </a:xfrm>
          <a:prstGeom prst="rect">
            <a:avLst/>
          </a:prstGeom>
        </p:spPr>
      </p:pic>
      <p:sp>
        <p:nvSpPr>
          <p:cNvPr id="2" name="Content Placeholder 2">
            <a:extLst>
              <a:ext uri="{FF2B5EF4-FFF2-40B4-BE49-F238E27FC236}">
                <a16:creationId xmlns:a16="http://schemas.microsoft.com/office/drawing/2014/main" id="{A933F174-036B-67BF-EB49-8B0AC653D4A1}"/>
              </a:ext>
            </a:extLst>
          </p:cNvPr>
          <p:cNvSpPr txBox="1">
            <a:spLocks/>
          </p:cNvSpPr>
          <p:nvPr/>
        </p:nvSpPr>
        <p:spPr>
          <a:xfrm>
            <a:off x="4827485" y="867632"/>
            <a:ext cx="3848018" cy="33631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pPr>
            <a:r>
              <a:rPr lang="en-US" sz="2300" b="1" dirty="0">
                <a:solidFill>
                  <a:srgbClr val="002060"/>
                </a:solidFill>
                <a:latin typeface="Palatino Linotype" panose="02040502050505030304" pitchFamily="18" charset="0"/>
              </a:rPr>
              <a:t>Audra Toney, MSW</a:t>
            </a:r>
            <a:br>
              <a:rPr lang="en-US" sz="2300" b="1" dirty="0">
                <a:solidFill>
                  <a:srgbClr val="002060"/>
                </a:solidFill>
                <a:latin typeface="Palatino Linotype" panose="02040502050505030304" pitchFamily="18" charset="0"/>
              </a:rPr>
            </a:br>
            <a:r>
              <a:rPr lang="en-US" sz="2300" b="1" dirty="0">
                <a:solidFill>
                  <a:srgbClr val="002060"/>
                </a:solidFill>
                <a:latin typeface="Palatino Linotype" panose="02040502050505030304" pitchFamily="18" charset="0"/>
              </a:rPr>
              <a:t>VitAL Project Coordinator</a:t>
            </a:r>
          </a:p>
          <a:p>
            <a:pPr>
              <a:lnSpc>
                <a:spcPct val="130000"/>
              </a:lnSpc>
            </a:pPr>
            <a:r>
              <a:rPr lang="en-US" sz="2300" dirty="0">
                <a:solidFill>
                  <a:srgbClr val="002060"/>
                </a:solidFill>
                <a:latin typeface="Palatino Linotype" panose="02040502050505030304" pitchFamily="18" charset="0"/>
              </a:rPr>
              <a:t>University of Alabama </a:t>
            </a:r>
            <a:br>
              <a:rPr lang="en-US" sz="2300" dirty="0">
                <a:solidFill>
                  <a:srgbClr val="002060"/>
                </a:solidFill>
                <a:latin typeface="Palatino Linotype" panose="02040502050505030304" pitchFamily="18" charset="0"/>
              </a:rPr>
            </a:br>
            <a:r>
              <a:rPr lang="en-US" sz="2300" dirty="0">
                <a:solidFill>
                  <a:srgbClr val="002060"/>
                </a:solidFill>
                <a:latin typeface="Palatino Linotype" panose="02040502050505030304" pitchFamily="18" charset="0"/>
              </a:rPr>
              <a:t>Email: </a:t>
            </a:r>
            <a:r>
              <a:rPr lang="en-US" sz="2300" u="sng" dirty="0">
                <a:solidFill>
                  <a:srgbClr val="002060"/>
                </a:solidFill>
                <a:latin typeface="Palatino Linotype" panose="02040502050505030304" pitchFamily="18" charset="0"/>
              </a:rPr>
              <a:t>awtoney</a:t>
            </a:r>
            <a:r>
              <a:rPr lang="en-US" sz="2300" dirty="0">
                <a:solidFill>
                  <a:srgbClr val="002060"/>
                </a:solidFill>
                <a:latin typeface="Palatino Linotype" panose="02040502050505030304" pitchFamily="18" charset="0"/>
                <a:hlinkClick r:id="rId4">
                  <a:extLst>
                    <a:ext uri="{A12FA001-AC4F-418D-AE19-62706E023703}">
                      <ahyp:hlinkClr xmlns:ahyp="http://schemas.microsoft.com/office/drawing/2018/hyperlinkcolor" val="tx"/>
                    </a:ext>
                  </a:extLst>
                </a:hlinkClick>
              </a:rPr>
              <a:t>@ua.edu</a:t>
            </a:r>
            <a:endParaRPr lang="en-US" sz="2300" dirty="0">
              <a:solidFill>
                <a:srgbClr val="002060"/>
              </a:solidFill>
              <a:latin typeface="Palatino Linotype" panose="02040502050505030304" pitchFamily="18" charset="0"/>
            </a:endParaRPr>
          </a:p>
          <a:p>
            <a:pPr>
              <a:lnSpc>
                <a:spcPct val="130000"/>
              </a:lnSpc>
            </a:pPr>
            <a:endParaRPr lang="en-US" sz="2300" dirty="0">
              <a:latin typeface="Palatino Linotype" panose="02040502050505030304" pitchFamily="18" charset="0"/>
            </a:endParaRPr>
          </a:p>
        </p:txBody>
      </p:sp>
      <p:pic>
        <p:nvPicPr>
          <p:cNvPr id="6" name="Picture 5">
            <a:extLst>
              <a:ext uri="{FF2B5EF4-FFF2-40B4-BE49-F238E27FC236}">
                <a16:creationId xmlns:a16="http://schemas.microsoft.com/office/drawing/2014/main" id="{87DC2222-C82F-DEEC-F8FA-1D3D31BE522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75800" y="6064468"/>
            <a:ext cx="2199980" cy="688603"/>
          </a:xfrm>
          <a:prstGeom prst="rect">
            <a:avLst/>
          </a:prstGeom>
        </p:spPr>
      </p:pic>
    </p:spTree>
    <p:custDataLst>
      <p:tags r:id="rId1"/>
    </p:custDataLst>
    <p:extLst>
      <p:ext uri="{BB962C8B-B14F-4D97-AF65-F5344CB8AC3E}">
        <p14:creationId xmlns:p14="http://schemas.microsoft.com/office/powerpoint/2010/main" val="2419567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09898"/>
            <a:ext cx="9942716" cy="1554480"/>
          </a:xfrm>
        </p:spPr>
        <p:txBody>
          <a:bodyPr anchor="ctr">
            <a:normAutofit/>
          </a:bodyPr>
          <a:lstStyle/>
          <a:p>
            <a:pPr algn="ctr"/>
            <a:r>
              <a:rPr lang="en-US" sz="4000" b="1" dirty="0">
                <a:latin typeface="Franklin Gothic Demi" panose="020B0703020102020204" pitchFamily="34" charset="0"/>
              </a:rPr>
              <a:t>Background and Context</a:t>
            </a:r>
            <a:endParaRPr lang="en-US" sz="4000" b="1" dirty="0">
              <a:latin typeface="Franklin Gothic Demi" panose="020B0703020102020204" pitchFamily="34" charset="0"/>
              <a:ea typeface="Tahoma" panose="020B0604030504040204" pitchFamily="34" charset="0"/>
              <a:cs typeface="Tahoma" panose="020B0604030504040204" pitchFamily="34" charset="0"/>
            </a:endParaRPr>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2DE261B6-1CAD-ACD1-80AE-1EB29AB22DC7}"/>
              </a:ext>
            </a:extLst>
          </p:cNvPr>
          <p:cNvSpPr>
            <a:spLocks noGrp="1"/>
          </p:cNvSpPr>
          <p:nvPr>
            <p:ph idx="1"/>
          </p:nvPr>
        </p:nvSpPr>
        <p:spPr>
          <a:xfrm>
            <a:off x="838200" y="2444369"/>
            <a:ext cx="10515600" cy="3668893"/>
          </a:xfrm>
        </p:spPr>
        <p:txBody>
          <a:bodyPr>
            <a:normAutofit lnSpcReduction="10000"/>
          </a:bodyPr>
          <a:lstStyle/>
          <a:p>
            <a:pPr marL="0" indent="0">
              <a:buNone/>
            </a:pPr>
            <a:endParaRPr lang="en-US" sz="2800" dirty="0"/>
          </a:p>
          <a:p>
            <a:r>
              <a:rPr lang="en-US" sz="2800" b="1" dirty="0">
                <a:latin typeface="Palatino Linotype" panose="02040502050505030304" pitchFamily="18" charset="0"/>
                <a:cs typeface="Varela Round" panose="00000500000000000000" pitchFamily="2" charset="-79"/>
              </a:rPr>
              <a:t>VitAL </a:t>
            </a:r>
            <a:r>
              <a:rPr lang="en-US" sz="2800" dirty="0">
                <a:latin typeface="Palatino Linotype" panose="02040502050505030304" pitchFamily="18" charset="0"/>
                <a:cs typeface="Varela Round" panose="00000500000000000000" pitchFamily="2" charset="-79"/>
              </a:rPr>
              <a:t>is a trusted partnership between Alabama state agencies and the University of Alabama.  VitAL is a research, implementation, training, and education initiative that aims to improve the lived experience of Alabamians with mental health, substance misuse, and trauma-related challenges.</a:t>
            </a:r>
          </a:p>
          <a:p>
            <a:pPr marL="0" indent="0">
              <a:buNone/>
            </a:pPr>
            <a:endParaRPr lang="en-US" sz="2800" dirty="0">
              <a:latin typeface="Palatino Linotype" panose="02040502050505030304" pitchFamily="18" charset="0"/>
              <a:cs typeface="Varela Round" panose="00000500000000000000" pitchFamily="2" charset="-79"/>
            </a:endParaRPr>
          </a:p>
          <a:p>
            <a:r>
              <a:rPr lang="en-US" sz="2800" dirty="0">
                <a:latin typeface="Palatino Linotype" panose="02040502050505030304" pitchFamily="18" charset="0"/>
              </a:rPr>
              <a:t>The VitAL team works with community and organizational stakeholders across all of Alabama’s 67 counties.</a:t>
            </a:r>
            <a:endParaRPr lang="en-US" sz="2800" dirty="0"/>
          </a:p>
          <a:p>
            <a:pPr marL="0" indent="0">
              <a:buNone/>
            </a:pPr>
            <a:endParaRPr lang="en-US" dirty="0"/>
          </a:p>
        </p:txBody>
      </p:sp>
    </p:spTree>
    <p:extLst>
      <p:ext uri="{BB962C8B-B14F-4D97-AF65-F5344CB8AC3E}">
        <p14:creationId xmlns:p14="http://schemas.microsoft.com/office/powerpoint/2010/main" val="1541377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FE2FE29-1120-4FE4-9FDA-311CBA66F4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DD926EC-6F88-4D89-9AED-1C4C1AC00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125" y="2"/>
            <a:ext cx="4688632" cy="6857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8226" y="926649"/>
            <a:ext cx="4415290" cy="5066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3BE3671-0C43-4D05-A267-3400AD091C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79" y="3758184"/>
            <a:ext cx="2139190" cy="2373963"/>
            <a:chOff x="723679" y="3758184"/>
            <a:chExt cx="2139190" cy="2373963"/>
          </a:xfrm>
        </p:grpSpPr>
        <p:sp>
          <p:nvSpPr>
            <p:cNvPr id="17" name="Rectangle 66">
              <a:extLst>
                <a:ext uri="{FF2B5EF4-FFF2-40B4-BE49-F238E27FC236}">
                  <a16:creationId xmlns:a16="http://schemas.microsoft.com/office/drawing/2014/main" id="{4284BA9C-01AC-48B3-8010-804869A0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6051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3E232F3A-24DA-47FC-A6E7-8347EA07AE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4630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2B7D041A-D364-4BF2-9F8A-0294D0918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3209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1CB5A6AE-FC55-4655-AE45-5E9A3F328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88940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500BEBAD-632B-4E00-AD16-C6A03CD11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7472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29BEDA70-8722-46C0-A1EB-8CDFEE5920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17111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2">
              <a:extLst>
                <a:ext uri="{FF2B5EF4-FFF2-40B4-BE49-F238E27FC236}">
                  <a16:creationId xmlns:a16="http://schemas.microsoft.com/office/drawing/2014/main" id="{3979BE25-E2B2-4CF8-85A1-65AD3E0CF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17495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2C9FF4D0-2F5C-4E54-AC5A-58A6169BA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0284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B94E4ABC-1B44-4E4D-9065-F67D887D7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75948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2">
              <a:extLst>
                <a:ext uri="{FF2B5EF4-FFF2-40B4-BE49-F238E27FC236}">
                  <a16:creationId xmlns:a16="http://schemas.microsoft.com/office/drawing/2014/main" id="{FDDFF3EB-39A2-4D3F-AD9F-0CF4409EA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89627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DB732EBE-ED01-4374-8D0C-8AF6E5A5B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04333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2">
              <a:extLst>
                <a:ext uri="{FF2B5EF4-FFF2-40B4-BE49-F238E27FC236}">
                  <a16:creationId xmlns:a16="http://schemas.microsoft.com/office/drawing/2014/main" id="{D22DDEF5-6AF3-4D7C-BC62-4409D396B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3269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2">
              <a:extLst>
                <a:ext uri="{FF2B5EF4-FFF2-40B4-BE49-F238E27FC236}">
                  <a16:creationId xmlns:a16="http://schemas.microsoft.com/office/drawing/2014/main" id="{C376CD22-707A-45BF-B1E0-3F62124A5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4743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2">
              <a:extLst>
                <a:ext uri="{FF2B5EF4-FFF2-40B4-BE49-F238E27FC236}">
                  <a16:creationId xmlns:a16="http://schemas.microsoft.com/office/drawing/2014/main" id="{77D3C970-47FF-4506-B61A-DCAA63289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765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3D0163D1-030C-49AE-83F7-8B6F17D3F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6188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68397BEB-F2C5-49D6-8F17-BC81796AC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9104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8C1B7012-AA7A-4E78-965E-ABD7EC3370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453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2">
              <a:extLst>
                <a:ext uri="{FF2B5EF4-FFF2-40B4-BE49-F238E27FC236}">
                  <a16:creationId xmlns:a16="http://schemas.microsoft.com/office/drawing/2014/main" id="{ADA7F354-F3A6-49A0-AF9C-EC69C2A31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803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82531391-74CB-4FBD-97B7-D73D91C44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6152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3CD46824-FF3A-460F-8F13-1B2A420A1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501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15EE979E-5456-4D5F-83BF-158EB8B24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944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B5123B19-3717-4BC1-B7CE-C6727099C0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52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59">
              <a:extLst>
                <a:ext uri="{FF2B5EF4-FFF2-40B4-BE49-F238E27FC236}">
                  <a16:creationId xmlns:a16="http://schemas.microsoft.com/office/drawing/2014/main" id="{25F3BA9E-DEA1-4368-A4BE-FB9C9C3506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42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2">
              <a:extLst>
                <a:ext uri="{FF2B5EF4-FFF2-40B4-BE49-F238E27FC236}">
                  <a16:creationId xmlns:a16="http://schemas.microsoft.com/office/drawing/2014/main" id="{0EFD15C2-3CE6-43C9-AA85-2000C0A6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9173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
              <a:extLst>
                <a:ext uri="{FF2B5EF4-FFF2-40B4-BE49-F238E27FC236}">
                  <a16:creationId xmlns:a16="http://schemas.microsoft.com/office/drawing/2014/main" id="{A7D19408-5ACA-46A3-8FC7-0A2B511B2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3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59">
              <a:extLst>
                <a:ext uri="{FF2B5EF4-FFF2-40B4-BE49-F238E27FC236}">
                  <a16:creationId xmlns:a16="http://schemas.microsoft.com/office/drawing/2014/main" id="{C39A546E-F35B-4AF5-9F7E-F7CC78DD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743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id="{4C051F4E-E13F-4468-BCAB-379380355A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233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id="{99A94C11-96BF-4E23-9B0F-CCCF0E690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583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2">
              <a:extLst>
                <a:ext uri="{FF2B5EF4-FFF2-40B4-BE49-F238E27FC236}">
                  <a16:creationId xmlns:a16="http://schemas.microsoft.com/office/drawing/2014/main" id="{2C253E13-7D4F-4651-B26F-C9A398426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874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59">
              <a:extLst>
                <a:ext uri="{FF2B5EF4-FFF2-40B4-BE49-F238E27FC236}">
                  <a16:creationId xmlns:a16="http://schemas.microsoft.com/office/drawing/2014/main" id="{6C607944-C3DA-49D0-B76C-ECF13B2E8D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095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2">
              <a:extLst>
                <a:ext uri="{FF2B5EF4-FFF2-40B4-BE49-F238E27FC236}">
                  <a16:creationId xmlns:a16="http://schemas.microsoft.com/office/drawing/2014/main" id="{A044E8D2-BE36-4B3B-BF61-A4ED4D637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444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4">
              <a:extLst>
                <a:ext uri="{FF2B5EF4-FFF2-40B4-BE49-F238E27FC236}">
                  <a16:creationId xmlns:a16="http://schemas.microsoft.com/office/drawing/2014/main" id="{08C4C63A-4388-4C37-9D9C-5C1F9925C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5794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6">
              <a:extLst>
                <a:ext uri="{FF2B5EF4-FFF2-40B4-BE49-F238E27FC236}">
                  <a16:creationId xmlns:a16="http://schemas.microsoft.com/office/drawing/2014/main" id="{14866A3A-FA92-4434-98E9-418FEC9B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143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64">
              <a:extLst>
                <a:ext uri="{FF2B5EF4-FFF2-40B4-BE49-F238E27FC236}">
                  <a16:creationId xmlns:a16="http://schemas.microsoft.com/office/drawing/2014/main" id="{AF97CA9B-731E-47BF-B724-E6CD2C915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585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id="{B9B7DB1A-1165-4D7C-95DC-D710F20E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49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9">
              <a:extLst>
                <a:ext uri="{FF2B5EF4-FFF2-40B4-BE49-F238E27FC236}">
                  <a16:creationId xmlns:a16="http://schemas.microsoft.com/office/drawing/2014/main" id="{737B22B9-9D11-4F36-9B12-FB41FBA4E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067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2">
              <a:extLst>
                <a:ext uri="{FF2B5EF4-FFF2-40B4-BE49-F238E27FC236}">
                  <a16:creationId xmlns:a16="http://schemas.microsoft.com/office/drawing/2014/main" id="{FBCEABA9-0D42-4E75-BBFB-8374262E8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2">
              <a:extLst>
                <a:ext uri="{FF2B5EF4-FFF2-40B4-BE49-F238E27FC236}">
                  <a16:creationId xmlns:a16="http://schemas.microsoft.com/office/drawing/2014/main" id="{66428691-A429-4D5E-AE96-E43B6F0E2D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0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9">
              <a:extLst>
                <a:ext uri="{FF2B5EF4-FFF2-40B4-BE49-F238E27FC236}">
                  <a16:creationId xmlns:a16="http://schemas.microsoft.com/office/drawing/2014/main" id="{5BCC330F-9915-4B86-97E9-BA49CBFEC0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384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9A1A7FCA-8137-4FF0-9940-FB481BFD2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79875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3A9167A0-5576-4F2F-B5FE-431186597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24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141965" y="1321743"/>
            <a:ext cx="3787482" cy="4277890"/>
          </a:xfrm>
        </p:spPr>
        <p:txBody>
          <a:bodyPr anchor="ctr">
            <a:normAutofit/>
          </a:bodyPr>
          <a:lstStyle/>
          <a:p>
            <a:r>
              <a:rPr lang="en-US" sz="4000" b="1" dirty="0">
                <a:solidFill>
                  <a:srgbClr val="FFFFFF"/>
                </a:solidFill>
                <a:latin typeface="Franklin Gothic Demi" panose="020B0703020102020204" pitchFamily="34" charset="0"/>
                <a:ea typeface="Tahoma" panose="020B0604030504040204" pitchFamily="34" charset="0"/>
                <a:cs typeface="Tahoma" panose="020B0604030504040204" pitchFamily="34" charset="0"/>
              </a:rPr>
              <a:t>Motivational Interviewing (MI)</a:t>
            </a:r>
          </a:p>
        </p:txBody>
      </p:sp>
      <p:grpSp>
        <p:nvGrpSpPr>
          <p:cNvPr id="59" name="Group 58">
            <a:extLst>
              <a:ext uri="{FF2B5EF4-FFF2-40B4-BE49-F238E27FC236}">
                <a16:creationId xmlns:a16="http://schemas.microsoft.com/office/drawing/2014/main" id="{283F107F-9294-4679-B247-91D8556A6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60" name="Rectangle 64">
              <a:extLst>
                <a:ext uri="{FF2B5EF4-FFF2-40B4-BE49-F238E27FC236}">
                  <a16:creationId xmlns:a16="http://schemas.microsoft.com/office/drawing/2014/main" id="{20F93971-D547-4C36-A076-D57249994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012A36A9-DFAE-4F57-9711-172E65EDA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8B6B96C8-D832-4071-A5D2-1F11CBF9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0FF1DEB5-31F1-464D-BDB3-EFE620642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96B80410-DC2C-4DFC-B52E-CC5E6788B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9CE51CA3-95B8-44B4-B784-CE35A844D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FA1EB8B0-6221-4A35-A5F2-46E9A78CB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FDA530E1-5E88-4861-8642-F5B6A715B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854D2927-5C3A-424C-B30D-6048719C8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9B9A782D-CE07-499E-81BB-3F6D2E7EF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4">
              <a:extLst>
                <a:ext uri="{FF2B5EF4-FFF2-40B4-BE49-F238E27FC236}">
                  <a16:creationId xmlns:a16="http://schemas.microsoft.com/office/drawing/2014/main" id="{BDEBE12E-1915-4596-A0A7-9C61CAF8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6">
              <a:extLst>
                <a:ext uri="{FF2B5EF4-FFF2-40B4-BE49-F238E27FC236}">
                  <a16:creationId xmlns:a16="http://schemas.microsoft.com/office/drawing/2014/main" id="{4FBDEF84-1447-47C6-998D-A35B78E0C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5912693" y="926649"/>
            <a:ext cx="5561320" cy="5066536"/>
          </a:xfrm>
        </p:spPr>
        <p:txBody>
          <a:bodyPr anchor="ctr">
            <a:normAutofit/>
          </a:bodyPr>
          <a:lstStyle/>
          <a:p>
            <a:pPr marL="0" indent="0">
              <a:buNone/>
            </a:pPr>
            <a:endParaRPr lang="en-US" sz="2000" dirty="0"/>
          </a:p>
          <a:p>
            <a:pPr marL="0" indent="0">
              <a:buNone/>
            </a:pPr>
            <a:r>
              <a:rPr lang="en-US" sz="2000" dirty="0"/>
              <a:t>                                                                                                          </a:t>
            </a:r>
            <a:endParaRPr lang="en-US" sz="2000" dirty="0">
              <a:cs typeface="Varela Round" panose="00000500000000000000" pitchFamily="2" charset="-79"/>
            </a:endParaRPr>
          </a:p>
        </p:txBody>
      </p:sp>
      <p:sp>
        <p:nvSpPr>
          <p:cNvPr id="4" name="Content Placeholder 2">
            <a:extLst>
              <a:ext uri="{FF2B5EF4-FFF2-40B4-BE49-F238E27FC236}">
                <a16:creationId xmlns:a16="http://schemas.microsoft.com/office/drawing/2014/main" id="{5DD6F86B-DAE3-ED81-301F-BC5AFFF21CE5}"/>
              </a:ext>
            </a:extLst>
          </p:cNvPr>
          <p:cNvSpPr txBox="1">
            <a:spLocks/>
          </p:cNvSpPr>
          <p:nvPr/>
        </p:nvSpPr>
        <p:spPr>
          <a:xfrm>
            <a:off x="5462434" y="38998"/>
            <a:ext cx="6525220" cy="4391428"/>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endParaRPr lang="en-US" sz="2600" dirty="0"/>
          </a:p>
          <a:p>
            <a:pPr marL="0" indent="0">
              <a:lnSpc>
                <a:spcPct val="110000"/>
              </a:lnSpc>
              <a:buFont typeface="Arial" panose="020B0604020202020204" pitchFamily="34" charset="0"/>
              <a:buNone/>
            </a:pPr>
            <a:endParaRPr lang="en-US" sz="2600" dirty="0"/>
          </a:p>
          <a:p>
            <a:pPr marL="0" indent="0">
              <a:lnSpc>
                <a:spcPct val="110000"/>
              </a:lnSpc>
              <a:buFont typeface="Arial" panose="020B0604020202020204" pitchFamily="34" charset="0"/>
              <a:buNone/>
            </a:pPr>
            <a:r>
              <a:rPr lang="en-US" sz="2600" dirty="0">
                <a:latin typeface="Palatino Linotype" panose="02040502050505030304" pitchFamily="18" charset="0"/>
                <a:ea typeface="Tahoma" panose="020B0604030504040204" pitchFamily="34" charset="0"/>
                <a:cs typeface="Tahoma" panose="020B0604030504040204" pitchFamily="34" charset="0"/>
              </a:rPr>
              <a:t>“Motivational Interviewing is a client-centered, directive method for enhancing intrinsic motivation to change  by exploring and resolving ambivalence.” </a:t>
            </a:r>
          </a:p>
          <a:p>
            <a:pPr marL="0" indent="0">
              <a:lnSpc>
                <a:spcPct val="110000"/>
              </a:lnSpc>
              <a:buFont typeface="Arial" panose="020B0604020202020204" pitchFamily="34" charset="0"/>
              <a:buNone/>
            </a:pPr>
            <a:r>
              <a:rPr lang="en-US" sz="2600" dirty="0">
                <a:latin typeface="Palatino Linotype" panose="02040502050505030304" pitchFamily="18" charset="0"/>
                <a:ea typeface="Tahoma" panose="020B0604030504040204" pitchFamily="34" charset="0"/>
                <a:cs typeface="Tahoma" panose="020B0604030504040204" pitchFamily="34" charset="0"/>
              </a:rPr>
              <a:t>                               </a:t>
            </a:r>
          </a:p>
          <a:p>
            <a:pPr marL="0" indent="0" algn="r">
              <a:lnSpc>
                <a:spcPct val="110000"/>
              </a:lnSpc>
              <a:buFont typeface="Arial" panose="020B0604020202020204" pitchFamily="34" charset="0"/>
              <a:buNone/>
            </a:pPr>
            <a:r>
              <a:rPr lang="en-US" sz="2600" dirty="0">
                <a:latin typeface="Palatino Linotype" panose="02040502050505030304" pitchFamily="18" charset="0"/>
                <a:ea typeface="Tahoma" panose="020B0604030504040204" pitchFamily="34" charset="0"/>
                <a:cs typeface="Tahoma" panose="020B0604030504040204" pitchFamily="34" charset="0"/>
              </a:rPr>
              <a:t>- Miller &amp; Rollnick (1991)</a:t>
            </a:r>
          </a:p>
          <a:p>
            <a:pPr marL="0" indent="0">
              <a:buFont typeface="Arial" panose="020B0604020202020204" pitchFamily="34" charset="0"/>
              <a:buNone/>
            </a:pP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a:t>                                                                                                          </a:t>
            </a:r>
            <a:endParaRPr lang="en-US" sz="2600" dirty="0">
              <a:cs typeface="Varela Round" panose="00000500000000000000" pitchFamily="2" charset="-79"/>
            </a:endParaRPr>
          </a:p>
        </p:txBody>
      </p:sp>
    </p:spTree>
    <p:extLst>
      <p:ext uri="{BB962C8B-B14F-4D97-AF65-F5344CB8AC3E}">
        <p14:creationId xmlns:p14="http://schemas.microsoft.com/office/powerpoint/2010/main" val="2327681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descr="bedroom furniture - Royalty Free Stock Illustrations and Vectors - Stocklib">
            <a:extLst>
              <a:ext uri="{FF2B5EF4-FFF2-40B4-BE49-F238E27FC236}">
                <a16:creationId xmlns:a16="http://schemas.microsoft.com/office/drawing/2014/main" id="{DB46FA9D-A72A-E3B3-C225-29A61444CFE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073170" y="3518928"/>
            <a:ext cx="2725119" cy="2725119"/>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09898"/>
            <a:ext cx="9942716" cy="1554480"/>
          </a:xfrm>
        </p:spPr>
        <p:txBody>
          <a:bodyPr anchor="ctr">
            <a:normAutofit/>
          </a:bodyPr>
          <a:lstStyle/>
          <a:p>
            <a:pPr algn="ctr"/>
            <a:r>
              <a:rPr lang="en-US" sz="4000" b="1" dirty="0">
                <a:latin typeface="Franklin Gothic Demi" panose="020B0703020102020204" pitchFamily="34" charset="0"/>
                <a:ea typeface="Tahoma" panose="020B0604030504040204" pitchFamily="34" charset="0"/>
                <a:cs typeface="Tahoma" panose="020B0604030504040204" pitchFamily="34" charset="0"/>
              </a:rPr>
              <a:t>Motivational Interviewing</a:t>
            </a:r>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8">
            <a:extLst>
              <a:ext uri="{FF2B5EF4-FFF2-40B4-BE49-F238E27FC236}">
                <a16:creationId xmlns:a16="http://schemas.microsoft.com/office/drawing/2014/main" id="{D837B397-F10D-0854-ECD5-5DE1A0D14CFD}"/>
              </a:ext>
            </a:extLst>
          </p:cNvPr>
          <p:cNvSpPr txBox="1">
            <a:spLocks noGrp="1"/>
          </p:cNvSpPr>
          <p:nvPr>
            <p:ph idx="1"/>
          </p:nvPr>
        </p:nvSpPr>
        <p:spPr>
          <a:xfrm>
            <a:off x="838200" y="2880122"/>
            <a:ext cx="10515600" cy="3296841"/>
          </a:xfrm>
          <a:prstGeom prst="rect">
            <a:avLst/>
          </a:prstGeom>
        </p:spPr>
        <p:txBody>
          <a:bodyPr rtlCol="0">
            <a:normAutofit/>
          </a:bodyPr>
          <a:lstStyle/>
          <a:p>
            <a:pPr marL="0" indent="0">
              <a:buNone/>
            </a:pPr>
            <a:r>
              <a:rPr lang="en-US" sz="2600" dirty="0">
                <a:latin typeface="Palatino Linotype" panose="02040502050505030304" pitchFamily="18" charset="0"/>
                <a:ea typeface="Tahoma" panose="020B0604030504040204" pitchFamily="34" charset="0"/>
                <a:cs typeface="Tahoma" panose="020B0604030504040204" pitchFamily="34" charset="0"/>
              </a:rPr>
              <a:t>“Motivational Interviewing is a soft way of asking people to take a   </a:t>
            </a:r>
          </a:p>
          <a:p>
            <a:pPr marL="0" indent="0">
              <a:buNone/>
            </a:pPr>
            <a:r>
              <a:rPr lang="en-US" sz="2600" dirty="0">
                <a:latin typeface="Palatino Linotype" panose="02040502050505030304" pitchFamily="18" charset="0"/>
                <a:ea typeface="Tahoma" panose="020B0604030504040204" pitchFamily="34" charset="0"/>
                <a:cs typeface="Tahoma" panose="020B0604030504040204" pitchFamily="34" charset="0"/>
              </a:rPr>
              <a:t>  hard look at themselves.”</a:t>
            </a:r>
          </a:p>
          <a:p>
            <a:pPr marL="0" indent="0">
              <a:buNone/>
            </a:pPr>
            <a:r>
              <a:rPr lang="en-US" sz="2600" dirty="0">
                <a:latin typeface="Palatino Linotype" panose="02040502050505030304" pitchFamily="18" charset="0"/>
                <a:ea typeface="Tahoma" panose="020B0604030504040204" pitchFamily="34" charset="0"/>
                <a:cs typeface="Tahoma" panose="020B0604030504040204" pitchFamily="34" charset="0"/>
              </a:rPr>
              <a:t>				                          						                                                             - Rosa Ontiveros</a:t>
            </a:r>
          </a:p>
        </p:txBody>
      </p:sp>
    </p:spTree>
    <p:extLst>
      <p:ext uri="{BB962C8B-B14F-4D97-AF65-F5344CB8AC3E}">
        <p14:creationId xmlns:p14="http://schemas.microsoft.com/office/powerpoint/2010/main" val="3604589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FE2FE29-1120-4FE4-9FDA-311CBA66F4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DD926EC-6F88-4D89-9AED-1C4C1AC00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125" y="2"/>
            <a:ext cx="4688632" cy="6857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8226" y="926649"/>
            <a:ext cx="4415290" cy="5066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3BE3671-0C43-4D05-A267-3400AD091C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79" y="3758184"/>
            <a:ext cx="2139190" cy="2373963"/>
            <a:chOff x="723679" y="3758184"/>
            <a:chExt cx="2139190" cy="2373963"/>
          </a:xfrm>
        </p:grpSpPr>
        <p:sp>
          <p:nvSpPr>
            <p:cNvPr id="17" name="Rectangle 66">
              <a:extLst>
                <a:ext uri="{FF2B5EF4-FFF2-40B4-BE49-F238E27FC236}">
                  <a16:creationId xmlns:a16="http://schemas.microsoft.com/office/drawing/2014/main" id="{4284BA9C-01AC-48B3-8010-804869A0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6051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3E232F3A-24DA-47FC-A6E7-8347EA07AE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4630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2B7D041A-D364-4BF2-9F8A-0294D0918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3209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1CB5A6AE-FC55-4655-AE45-5E9A3F328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88940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500BEBAD-632B-4E00-AD16-C6A03CD11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7472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29BEDA70-8722-46C0-A1EB-8CDFEE5920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17111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2">
              <a:extLst>
                <a:ext uri="{FF2B5EF4-FFF2-40B4-BE49-F238E27FC236}">
                  <a16:creationId xmlns:a16="http://schemas.microsoft.com/office/drawing/2014/main" id="{3979BE25-E2B2-4CF8-85A1-65AD3E0CF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17495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2C9FF4D0-2F5C-4E54-AC5A-58A6169BA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0284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B94E4ABC-1B44-4E4D-9065-F67D887D7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75948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2">
              <a:extLst>
                <a:ext uri="{FF2B5EF4-FFF2-40B4-BE49-F238E27FC236}">
                  <a16:creationId xmlns:a16="http://schemas.microsoft.com/office/drawing/2014/main" id="{FDDFF3EB-39A2-4D3F-AD9F-0CF4409EA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89627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DB732EBE-ED01-4374-8D0C-8AF6E5A5B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04333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2">
              <a:extLst>
                <a:ext uri="{FF2B5EF4-FFF2-40B4-BE49-F238E27FC236}">
                  <a16:creationId xmlns:a16="http://schemas.microsoft.com/office/drawing/2014/main" id="{D22DDEF5-6AF3-4D7C-BC62-4409D396B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3269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2">
              <a:extLst>
                <a:ext uri="{FF2B5EF4-FFF2-40B4-BE49-F238E27FC236}">
                  <a16:creationId xmlns:a16="http://schemas.microsoft.com/office/drawing/2014/main" id="{C376CD22-707A-45BF-B1E0-3F62124A5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4743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2">
              <a:extLst>
                <a:ext uri="{FF2B5EF4-FFF2-40B4-BE49-F238E27FC236}">
                  <a16:creationId xmlns:a16="http://schemas.microsoft.com/office/drawing/2014/main" id="{77D3C970-47FF-4506-B61A-DCAA63289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765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3D0163D1-030C-49AE-83F7-8B6F17D3F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6188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68397BEB-F2C5-49D6-8F17-BC81796AC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9104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8C1B7012-AA7A-4E78-965E-ABD7EC3370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453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2">
              <a:extLst>
                <a:ext uri="{FF2B5EF4-FFF2-40B4-BE49-F238E27FC236}">
                  <a16:creationId xmlns:a16="http://schemas.microsoft.com/office/drawing/2014/main" id="{ADA7F354-F3A6-49A0-AF9C-EC69C2A31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803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82531391-74CB-4FBD-97B7-D73D91C44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6152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3CD46824-FF3A-460F-8F13-1B2A420A1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501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15EE979E-5456-4D5F-83BF-158EB8B24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944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B5123B19-3717-4BC1-B7CE-C6727099C0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52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59">
              <a:extLst>
                <a:ext uri="{FF2B5EF4-FFF2-40B4-BE49-F238E27FC236}">
                  <a16:creationId xmlns:a16="http://schemas.microsoft.com/office/drawing/2014/main" id="{25F3BA9E-DEA1-4368-A4BE-FB9C9C3506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42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2">
              <a:extLst>
                <a:ext uri="{FF2B5EF4-FFF2-40B4-BE49-F238E27FC236}">
                  <a16:creationId xmlns:a16="http://schemas.microsoft.com/office/drawing/2014/main" id="{0EFD15C2-3CE6-43C9-AA85-2000C0A6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9173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
              <a:extLst>
                <a:ext uri="{FF2B5EF4-FFF2-40B4-BE49-F238E27FC236}">
                  <a16:creationId xmlns:a16="http://schemas.microsoft.com/office/drawing/2014/main" id="{A7D19408-5ACA-46A3-8FC7-0A2B511B2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3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59">
              <a:extLst>
                <a:ext uri="{FF2B5EF4-FFF2-40B4-BE49-F238E27FC236}">
                  <a16:creationId xmlns:a16="http://schemas.microsoft.com/office/drawing/2014/main" id="{C39A546E-F35B-4AF5-9F7E-F7CC78DD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743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id="{4C051F4E-E13F-4468-BCAB-379380355A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233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id="{99A94C11-96BF-4E23-9B0F-CCCF0E690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583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2">
              <a:extLst>
                <a:ext uri="{FF2B5EF4-FFF2-40B4-BE49-F238E27FC236}">
                  <a16:creationId xmlns:a16="http://schemas.microsoft.com/office/drawing/2014/main" id="{2C253E13-7D4F-4651-B26F-C9A398426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874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59">
              <a:extLst>
                <a:ext uri="{FF2B5EF4-FFF2-40B4-BE49-F238E27FC236}">
                  <a16:creationId xmlns:a16="http://schemas.microsoft.com/office/drawing/2014/main" id="{6C607944-C3DA-49D0-B76C-ECF13B2E8D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095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2">
              <a:extLst>
                <a:ext uri="{FF2B5EF4-FFF2-40B4-BE49-F238E27FC236}">
                  <a16:creationId xmlns:a16="http://schemas.microsoft.com/office/drawing/2014/main" id="{A044E8D2-BE36-4B3B-BF61-A4ED4D637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444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4">
              <a:extLst>
                <a:ext uri="{FF2B5EF4-FFF2-40B4-BE49-F238E27FC236}">
                  <a16:creationId xmlns:a16="http://schemas.microsoft.com/office/drawing/2014/main" id="{08C4C63A-4388-4C37-9D9C-5C1F9925C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5794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6">
              <a:extLst>
                <a:ext uri="{FF2B5EF4-FFF2-40B4-BE49-F238E27FC236}">
                  <a16:creationId xmlns:a16="http://schemas.microsoft.com/office/drawing/2014/main" id="{14866A3A-FA92-4434-98E9-418FEC9B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143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64">
              <a:extLst>
                <a:ext uri="{FF2B5EF4-FFF2-40B4-BE49-F238E27FC236}">
                  <a16:creationId xmlns:a16="http://schemas.microsoft.com/office/drawing/2014/main" id="{AF97CA9B-731E-47BF-B724-E6CD2C915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585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id="{B9B7DB1A-1165-4D7C-95DC-D710F20E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49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9">
              <a:extLst>
                <a:ext uri="{FF2B5EF4-FFF2-40B4-BE49-F238E27FC236}">
                  <a16:creationId xmlns:a16="http://schemas.microsoft.com/office/drawing/2014/main" id="{737B22B9-9D11-4F36-9B12-FB41FBA4E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067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2">
              <a:extLst>
                <a:ext uri="{FF2B5EF4-FFF2-40B4-BE49-F238E27FC236}">
                  <a16:creationId xmlns:a16="http://schemas.microsoft.com/office/drawing/2014/main" id="{FBCEABA9-0D42-4E75-BBFB-8374262E8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2">
              <a:extLst>
                <a:ext uri="{FF2B5EF4-FFF2-40B4-BE49-F238E27FC236}">
                  <a16:creationId xmlns:a16="http://schemas.microsoft.com/office/drawing/2014/main" id="{66428691-A429-4D5E-AE96-E43B6F0E2D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0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9">
              <a:extLst>
                <a:ext uri="{FF2B5EF4-FFF2-40B4-BE49-F238E27FC236}">
                  <a16:creationId xmlns:a16="http://schemas.microsoft.com/office/drawing/2014/main" id="{5BCC330F-9915-4B86-97E9-BA49CBFEC0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384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9A1A7FCA-8137-4FF0-9940-FB481BFD2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79875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3A9167A0-5576-4F2F-B5FE-431186597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24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141965" y="1321743"/>
            <a:ext cx="3787482" cy="4277890"/>
          </a:xfrm>
        </p:spPr>
        <p:txBody>
          <a:bodyPr anchor="ctr">
            <a:normAutofit/>
          </a:bodyPr>
          <a:lstStyle/>
          <a:p>
            <a:r>
              <a:rPr lang="en-US" sz="4000" b="1" dirty="0">
                <a:solidFill>
                  <a:srgbClr val="FFFFFF"/>
                </a:solidFill>
                <a:latin typeface="Franklin Gothic Demi" panose="020B0703020102020204" pitchFamily="34" charset="0"/>
                <a:ea typeface="Tahoma" panose="020B0604030504040204" pitchFamily="34" charset="0"/>
                <a:cs typeface="Tahoma" panose="020B0604030504040204" pitchFamily="34" charset="0"/>
              </a:rPr>
              <a:t>Goal of Motivational Interviewing (MI)</a:t>
            </a:r>
          </a:p>
        </p:txBody>
      </p:sp>
      <p:grpSp>
        <p:nvGrpSpPr>
          <p:cNvPr id="59" name="Group 58">
            <a:extLst>
              <a:ext uri="{FF2B5EF4-FFF2-40B4-BE49-F238E27FC236}">
                <a16:creationId xmlns:a16="http://schemas.microsoft.com/office/drawing/2014/main" id="{283F107F-9294-4679-B247-91D8556A6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60" name="Rectangle 64">
              <a:extLst>
                <a:ext uri="{FF2B5EF4-FFF2-40B4-BE49-F238E27FC236}">
                  <a16:creationId xmlns:a16="http://schemas.microsoft.com/office/drawing/2014/main" id="{20F93971-D547-4C36-A076-D57249994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012A36A9-DFAE-4F57-9711-172E65EDA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8B6B96C8-D832-4071-A5D2-1F11CBF9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0FF1DEB5-31F1-464D-BDB3-EFE620642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96B80410-DC2C-4DFC-B52E-CC5E6788B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9CE51CA3-95B8-44B4-B784-CE35A844D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FA1EB8B0-6221-4A35-A5F2-46E9A78CB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FDA530E1-5E88-4861-8642-F5B6A715B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854D2927-5C3A-424C-B30D-6048719C8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9B9A782D-CE07-499E-81BB-3F6D2E7EF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4">
              <a:extLst>
                <a:ext uri="{FF2B5EF4-FFF2-40B4-BE49-F238E27FC236}">
                  <a16:creationId xmlns:a16="http://schemas.microsoft.com/office/drawing/2014/main" id="{BDEBE12E-1915-4596-A0A7-9C61CAF8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6">
              <a:extLst>
                <a:ext uri="{FF2B5EF4-FFF2-40B4-BE49-F238E27FC236}">
                  <a16:creationId xmlns:a16="http://schemas.microsoft.com/office/drawing/2014/main" id="{4FBDEF84-1447-47C6-998D-A35B78E0C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5912693" y="926649"/>
            <a:ext cx="5561320" cy="5066536"/>
          </a:xfrm>
        </p:spPr>
        <p:txBody>
          <a:bodyPr anchor="ctr">
            <a:normAutofit/>
          </a:bodyPr>
          <a:lstStyle/>
          <a:p>
            <a:pPr marL="0" indent="0">
              <a:buNone/>
            </a:pPr>
            <a:r>
              <a:rPr lang="en-US" sz="2600" dirty="0">
                <a:latin typeface="Palatino Linotype" panose="02040502050505030304" pitchFamily="18" charset="0"/>
                <a:ea typeface="Tahoma" panose="020B0604030504040204" pitchFamily="34" charset="0"/>
                <a:cs typeface="Tahoma" panose="020B0604030504040204" pitchFamily="34" charset="0"/>
              </a:rPr>
              <a:t>To create discrepancy between present behavior and broader goals.</a:t>
            </a:r>
          </a:p>
          <a:p>
            <a:pPr marL="0" indent="0" algn="ctr">
              <a:buNone/>
            </a:pPr>
            <a:r>
              <a:rPr lang="en-US" sz="2600" b="1" dirty="0">
                <a:latin typeface="Palatino Linotype" panose="02040502050505030304" pitchFamily="18" charset="0"/>
                <a:ea typeface="Tahoma" panose="020B0604030504040204" pitchFamily="34" charset="0"/>
                <a:cs typeface="Tahoma" panose="020B0604030504040204" pitchFamily="34" charset="0"/>
              </a:rPr>
              <a:t>HOW?</a:t>
            </a:r>
          </a:p>
          <a:p>
            <a:pPr marL="0" indent="0" algn="ctr">
              <a:buNone/>
            </a:pPr>
            <a:r>
              <a:rPr lang="en-US" sz="2600" b="1" dirty="0">
                <a:latin typeface="Palatino Linotype" panose="02040502050505030304" pitchFamily="18" charset="0"/>
                <a:ea typeface="Tahoma" panose="020B0604030504040204" pitchFamily="34" charset="0"/>
                <a:cs typeface="Tahoma" panose="020B0604030504040204" pitchFamily="34" charset="0"/>
              </a:rPr>
              <a:t> “Afflicting the comfortable”</a:t>
            </a:r>
          </a:p>
          <a:p>
            <a:pPr marL="0" indent="0" algn="ctr">
              <a:buNone/>
            </a:pPr>
            <a:endParaRPr lang="en-US" sz="2600" dirty="0">
              <a:latin typeface="Palatino Linotype" panose="02040502050505030304" pitchFamily="18" charset="0"/>
              <a:ea typeface="Tahoma" panose="020B0604030504040204" pitchFamily="34" charset="0"/>
              <a:cs typeface="Tahoma" panose="020B0604030504040204" pitchFamily="34" charset="0"/>
            </a:endParaRPr>
          </a:p>
          <a:p>
            <a:pPr marL="0" indent="0">
              <a:buNone/>
            </a:pPr>
            <a:r>
              <a:rPr lang="en-US" sz="2600" dirty="0">
                <a:latin typeface="Palatino Linotype" panose="02040502050505030304" pitchFamily="18" charset="0"/>
                <a:ea typeface="Tahoma" panose="020B0604030504040204" pitchFamily="34" charset="0"/>
                <a:cs typeface="Tahoma" panose="020B0604030504040204" pitchFamily="34" charset="0"/>
              </a:rPr>
              <a:t>Create cognitive dissonance between where one is and where one wants to be.</a:t>
            </a:r>
          </a:p>
          <a:p>
            <a:pPr marL="0" indent="0">
              <a:buNone/>
            </a:pPr>
            <a:endParaRPr lang="en-US" sz="2000" dirty="0"/>
          </a:p>
          <a:p>
            <a:pPr marL="0" indent="0">
              <a:buNone/>
            </a:pPr>
            <a:r>
              <a:rPr lang="en-US" sz="2000" dirty="0"/>
              <a:t>                                                                                                          </a:t>
            </a:r>
            <a:endParaRPr lang="en-US" sz="2000" dirty="0">
              <a:cs typeface="Varela Round" panose="00000500000000000000" pitchFamily="2" charset="-79"/>
            </a:endParaRPr>
          </a:p>
        </p:txBody>
      </p:sp>
    </p:spTree>
    <p:extLst>
      <p:ext uri="{BB962C8B-B14F-4D97-AF65-F5344CB8AC3E}">
        <p14:creationId xmlns:p14="http://schemas.microsoft.com/office/powerpoint/2010/main" val="673272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41" name="Rectangle 4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44" name="Rectangle 4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91923" y="1239927"/>
            <a:ext cx="4971824" cy="4680583"/>
          </a:xfrm>
        </p:spPr>
        <p:txBody>
          <a:bodyPr anchor="ctr">
            <a:normAutofit/>
          </a:bodyPr>
          <a:lstStyle/>
          <a:p>
            <a:pPr marL="0" indent="0">
              <a:buNone/>
            </a:pPr>
            <a:endParaRPr lang="en-US" sz="2000" dirty="0"/>
          </a:p>
          <a:p>
            <a:pPr marL="0" indent="0">
              <a:buNone/>
            </a:pPr>
            <a:r>
              <a:rPr lang="en-US" sz="2000" dirty="0"/>
              <a:t>                                                                                                          </a:t>
            </a:r>
            <a:endParaRPr lang="en-US" sz="2000" dirty="0">
              <a:cs typeface="Varela Round" panose="00000500000000000000" pitchFamily="2" charset="-79"/>
            </a:endParaRPr>
          </a:p>
        </p:txBody>
      </p:sp>
      <p:sp>
        <p:nvSpPr>
          <p:cNvPr id="8" name="TextBox 7">
            <a:extLst>
              <a:ext uri="{FF2B5EF4-FFF2-40B4-BE49-F238E27FC236}">
                <a16:creationId xmlns:a16="http://schemas.microsoft.com/office/drawing/2014/main" id="{DC68E00B-305A-00B2-4E89-63983842E6D6}"/>
              </a:ext>
            </a:extLst>
          </p:cNvPr>
          <p:cNvSpPr txBox="1"/>
          <p:nvPr/>
        </p:nvSpPr>
        <p:spPr>
          <a:xfrm>
            <a:off x="648391" y="2384467"/>
            <a:ext cx="11042866" cy="707886"/>
          </a:xfrm>
          <a:prstGeom prst="rect">
            <a:avLst/>
          </a:prstGeom>
          <a:noFill/>
        </p:spPr>
        <p:txBody>
          <a:bodyPr wrap="square">
            <a:spAutoFit/>
          </a:bodyPr>
          <a:lstStyle/>
          <a:p>
            <a:pPr algn="ctr"/>
            <a:r>
              <a:rPr lang="en-US" sz="4000" b="1" dirty="0">
                <a:latin typeface="Franklin Gothic Demi" panose="020B0703020102020204" pitchFamily="34" charset="0"/>
                <a:ea typeface="Tahoma" panose="020B0604030504040204" pitchFamily="34" charset="0"/>
                <a:cs typeface="Tahoma" panose="020B0604030504040204" pitchFamily="34" charset="0"/>
              </a:rPr>
              <a:t>Principles</a:t>
            </a:r>
            <a:r>
              <a:rPr lang="en-US" sz="4000" b="1" dirty="0">
                <a:latin typeface="Franklin Gothic Demi" panose="020B0703020102020204" pitchFamily="34" charset="0"/>
              </a:rPr>
              <a:t> </a:t>
            </a:r>
            <a:r>
              <a:rPr lang="en-US" sz="4000" b="1" dirty="0">
                <a:latin typeface="Franklin Gothic Demi" panose="020B0703020102020204" pitchFamily="34" charset="0"/>
                <a:ea typeface="Tahoma" panose="020B0604030504040204" pitchFamily="34" charset="0"/>
                <a:cs typeface="Tahoma" panose="020B0604030504040204" pitchFamily="34" charset="0"/>
              </a:rPr>
              <a:t>of</a:t>
            </a:r>
            <a:r>
              <a:rPr lang="en-US" sz="4000" b="1" dirty="0">
                <a:latin typeface="Franklin Gothic Demi" panose="020B0703020102020204" pitchFamily="34" charset="0"/>
              </a:rPr>
              <a:t> </a:t>
            </a:r>
            <a:r>
              <a:rPr lang="en-US" sz="4000" b="1" dirty="0">
                <a:latin typeface="Franklin Gothic Demi" panose="020B0703020102020204" pitchFamily="34" charset="0"/>
                <a:ea typeface="Tahoma" panose="020B0604030504040204" pitchFamily="34" charset="0"/>
                <a:cs typeface="Tahoma" panose="020B0604030504040204" pitchFamily="34" charset="0"/>
              </a:rPr>
              <a:t> Motivational Interviewing</a:t>
            </a:r>
            <a:endParaRPr lang="en-US" sz="4000" dirty="0"/>
          </a:p>
        </p:txBody>
      </p:sp>
    </p:spTree>
    <p:extLst>
      <p:ext uri="{BB962C8B-B14F-4D97-AF65-F5344CB8AC3E}">
        <p14:creationId xmlns:p14="http://schemas.microsoft.com/office/powerpoint/2010/main" val="2419763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FE2FE29-1120-4FE4-9FDA-311CBA66F4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DD926EC-6F88-4D89-9AED-1C4C1AC00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125" y="2"/>
            <a:ext cx="4688632" cy="6857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8226" y="926649"/>
            <a:ext cx="4415290" cy="5066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3BE3671-0C43-4D05-A267-3400AD091C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79" y="3758184"/>
            <a:ext cx="2139190" cy="2373963"/>
            <a:chOff x="723679" y="3758184"/>
            <a:chExt cx="2139190" cy="2373963"/>
          </a:xfrm>
        </p:grpSpPr>
        <p:sp>
          <p:nvSpPr>
            <p:cNvPr id="17" name="Rectangle 66">
              <a:extLst>
                <a:ext uri="{FF2B5EF4-FFF2-40B4-BE49-F238E27FC236}">
                  <a16:creationId xmlns:a16="http://schemas.microsoft.com/office/drawing/2014/main" id="{4284BA9C-01AC-48B3-8010-804869A0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6051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3E232F3A-24DA-47FC-A6E7-8347EA07AE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4630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2B7D041A-D364-4BF2-9F8A-0294D0918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3209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1CB5A6AE-FC55-4655-AE45-5E9A3F328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88940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500BEBAD-632B-4E00-AD16-C6A03CD11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7472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29BEDA70-8722-46C0-A1EB-8CDFEE5920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17111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2">
              <a:extLst>
                <a:ext uri="{FF2B5EF4-FFF2-40B4-BE49-F238E27FC236}">
                  <a16:creationId xmlns:a16="http://schemas.microsoft.com/office/drawing/2014/main" id="{3979BE25-E2B2-4CF8-85A1-65AD3E0CF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17495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2C9FF4D0-2F5C-4E54-AC5A-58A6169BA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0284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B94E4ABC-1B44-4E4D-9065-F67D887D7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75948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2">
              <a:extLst>
                <a:ext uri="{FF2B5EF4-FFF2-40B4-BE49-F238E27FC236}">
                  <a16:creationId xmlns:a16="http://schemas.microsoft.com/office/drawing/2014/main" id="{FDDFF3EB-39A2-4D3F-AD9F-0CF4409EA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89627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DB732EBE-ED01-4374-8D0C-8AF6E5A5B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04333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2">
              <a:extLst>
                <a:ext uri="{FF2B5EF4-FFF2-40B4-BE49-F238E27FC236}">
                  <a16:creationId xmlns:a16="http://schemas.microsoft.com/office/drawing/2014/main" id="{D22DDEF5-6AF3-4D7C-BC62-4409D396B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3269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2">
              <a:extLst>
                <a:ext uri="{FF2B5EF4-FFF2-40B4-BE49-F238E27FC236}">
                  <a16:creationId xmlns:a16="http://schemas.microsoft.com/office/drawing/2014/main" id="{C376CD22-707A-45BF-B1E0-3F62124A5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4743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2">
              <a:extLst>
                <a:ext uri="{FF2B5EF4-FFF2-40B4-BE49-F238E27FC236}">
                  <a16:creationId xmlns:a16="http://schemas.microsoft.com/office/drawing/2014/main" id="{77D3C970-47FF-4506-B61A-DCAA63289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765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3D0163D1-030C-49AE-83F7-8B6F17D3F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6188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68397BEB-F2C5-49D6-8F17-BC81796AC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9104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8C1B7012-AA7A-4E78-965E-ABD7EC3370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453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2">
              <a:extLst>
                <a:ext uri="{FF2B5EF4-FFF2-40B4-BE49-F238E27FC236}">
                  <a16:creationId xmlns:a16="http://schemas.microsoft.com/office/drawing/2014/main" id="{ADA7F354-F3A6-49A0-AF9C-EC69C2A31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803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82531391-74CB-4FBD-97B7-D73D91C44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6152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3CD46824-FF3A-460F-8F13-1B2A420A1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501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15EE979E-5456-4D5F-83BF-158EB8B24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944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B5123B19-3717-4BC1-B7CE-C6727099C0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52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59">
              <a:extLst>
                <a:ext uri="{FF2B5EF4-FFF2-40B4-BE49-F238E27FC236}">
                  <a16:creationId xmlns:a16="http://schemas.microsoft.com/office/drawing/2014/main" id="{25F3BA9E-DEA1-4368-A4BE-FB9C9C3506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42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2">
              <a:extLst>
                <a:ext uri="{FF2B5EF4-FFF2-40B4-BE49-F238E27FC236}">
                  <a16:creationId xmlns:a16="http://schemas.microsoft.com/office/drawing/2014/main" id="{0EFD15C2-3CE6-43C9-AA85-2000C0A6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9173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
              <a:extLst>
                <a:ext uri="{FF2B5EF4-FFF2-40B4-BE49-F238E27FC236}">
                  <a16:creationId xmlns:a16="http://schemas.microsoft.com/office/drawing/2014/main" id="{A7D19408-5ACA-46A3-8FC7-0A2B511B2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3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59">
              <a:extLst>
                <a:ext uri="{FF2B5EF4-FFF2-40B4-BE49-F238E27FC236}">
                  <a16:creationId xmlns:a16="http://schemas.microsoft.com/office/drawing/2014/main" id="{C39A546E-F35B-4AF5-9F7E-F7CC78DD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743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id="{4C051F4E-E13F-4468-BCAB-379380355A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233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id="{99A94C11-96BF-4E23-9B0F-CCCF0E690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583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2">
              <a:extLst>
                <a:ext uri="{FF2B5EF4-FFF2-40B4-BE49-F238E27FC236}">
                  <a16:creationId xmlns:a16="http://schemas.microsoft.com/office/drawing/2014/main" id="{2C253E13-7D4F-4651-B26F-C9A398426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874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59">
              <a:extLst>
                <a:ext uri="{FF2B5EF4-FFF2-40B4-BE49-F238E27FC236}">
                  <a16:creationId xmlns:a16="http://schemas.microsoft.com/office/drawing/2014/main" id="{6C607944-C3DA-49D0-B76C-ECF13B2E8D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095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2">
              <a:extLst>
                <a:ext uri="{FF2B5EF4-FFF2-40B4-BE49-F238E27FC236}">
                  <a16:creationId xmlns:a16="http://schemas.microsoft.com/office/drawing/2014/main" id="{A044E8D2-BE36-4B3B-BF61-A4ED4D637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444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4">
              <a:extLst>
                <a:ext uri="{FF2B5EF4-FFF2-40B4-BE49-F238E27FC236}">
                  <a16:creationId xmlns:a16="http://schemas.microsoft.com/office/drawing/2014/main" id="{08C4C63A-4388-4C37-9D9C-5C1F9925C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5794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6">
              <a:extLst>
                <a:ext uri="{FF2B5EF4-FFF2-40B4-BE49-F238E27FC236}">
                  <a16:creationId xmlns:a16="http://schemas.microsoft.com/office/drawing/2014/main" id="{14866A3A-FA92-4434-98E9-418FEC9B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143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64">
              <a:extLst>
                <a:ext uri="{FF2B5EF4-FFF2-40B4-BE49-F238E27FC236}">
                  <a16:creationId xmlns:a16="http://schemas.microsoft.com/office/drawing/2014/main" id="{AF97CA9B-731E-47BF-B724-E6CD2C915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585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id="{B9B7DB1A-1165-4D7C-95DC-D710F20E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49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9">
              <a:extLst>
                <a:ext uri="{FF2B5EF4-FFF2-40B4-BE49-F238E27FC236}">
                  <a16:creationId xmlns:a16="http://schemas.microsoft.com/office/drawing/2014/main" id="{737B22B9-9D11-4F36-9B12-FB41FBA4E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067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2">
              <a:extLst>
                <a:ext uri="{FF2B5EF4-FFF2-40B4-BE49-F238E27FC236}">
                  <a16:creationId xmlns:a16="http://schemas.microsoft.com/office/drawing/2014/main" id="{FBCEABA9-0D42-4E75-BBFB-8374262E8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2">
              <a:extLst>
                <a:ext uri="{FF2B5EF4-FFF2-40B4-BE49-F238E27FC236}">
                  <a16:creationId xmlns:a16="http://schemas.microsoft.com/office/drawing/2014/main" id="{66428691-A429-4D5E-AE96-E43B6F0E2D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0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9">
              <a:extLst>
                <a:ext uri="{FF2B5EF4-FFF2-40B4-BE49-F238E27FC236}">
                  <a16:creationId xmlns:a16="http://schemas.microsoft.com/office/drawing/2014/main" id="{5BCC330F-9915-4B86-97E9-BA49CBFEC0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384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9A1A7FCA-8137-4FF0-9940-FB481BFD2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79875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3A9167A0-5576-4F2F-B5FE-431186597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24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141965" y="1321743"/>
            <a:ext cx="3787482" cy="4277890"/>
          </a:xfrm>
        </p:spPr>
        <p:txBody>
          <a:bodyPr anchor="ctr">
            <a:normAutofit/>
          </a:bodyPr>
          <a:lstStyle/>
          <a:p>
            <a:pPr algn="ctr"/>
            <a:r>
              <a:rPr lang="en-US" sz="4000" b="1" dirty="0">
                <a:solidFill>
                  <a:srgbClr val="FFFFFF"/>
                </a:solidFill>
                <a:latin typeface="Franklin Gothic Demi" panose="020B0703020102020204" pitchFamily="34" charset="0"/>
                <a:ea typeface="Tahoma" panose="020B0604030504040204" pitchFamily="34" charset="0"/>
                <a:cs typeface="Tahoma" panose="020B0604030504040204" pitchFamily="34" charset="0"/>
              </a:rPr>
              <a:t>Empathy</a:t>
            </a:r>
          </a:p>
        </p:txBody>
      </p:sp>
      <p:grpSp>
        <p:nvGrpSpPr>
          <p:cNvPr id="59" name="Group 58">
            <a:extLst>
              <a:ext uri="{FF2B5EF4-FFF2-40B4-BE49-F238E27FC236}">
                <a16:creationId xmlns:a16="http://schemas.microsoft.com/office/drawing/2014/main" id="{283F107F-9294-4679-B247-91D8556A6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60" name="Rectangle 64">
              <a:extLst>
                <a:ext uri="{FF2B5EF4-FFF2-40B4-BE49-F238E27FC236}">
                  <a16:creationId xmlns:a16="http://schemas.microsoft.com/office/drawing/2014/main" id="{20F93971-D547-4C36-A076-D57249994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012A36A9-DFAE-4F57-9711-172E65EDA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8B6B96C8-D832-4071-A5D2-1F11CBF9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0FF1DEB5-31F1-464D-BDB3-EFE620642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96B80410-DC2C-4DFC-B52E-CC5E6788B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9CE51CA3-95B8-44B4-B784-CE35A844D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FA1EB8B0-6221-4A35-A5F2-46E9A78CB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FDA530E1-5E88-4861-8642-F5B6A715B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854D2927-5C3A-424C-B30D-6048719C8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9B9A782D-CE07-499E-81BB-3F6D2E7EF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4">
              <a:extLst>
                <a:ext uri="{FF2B5EF4-FFF2-40B4-BE49-F238E27FC236}">
                  <a16:creationId xmlns:a16="http://schemas.microsoft.com/office/drawing/2014/main" id="{BDEBE12E-1915-4596-A0A7-9C61CAF8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6">
              <a:extLst>
                <a:ext uri="{FF2B5EF4-FFF2-40B4-BE49-F238E27FC236}">
                  <a16:creationId xmlns:a16="http://schemas.microsoft.com/office/drawing/2014/main" id="{4FBDEF84-1447-47C6-998D-A35B78E0C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3AB161E2-A09F-D6D3-B979-CC6EDDC42DCD}"/>
              </a:ext>
            </a:extLst>
          </p:cNvPr>
          <p:cNvSpPr txBox="1"/>
          <p:nvPr/>
        </p:nvSpPr>
        <p:spPr>
          <a:xfrm>
            <a:off x="5683234" y="926649"/>
            <a:ext cx="6096000" cy="4308872"/>
          </a:xfrm>
          <a:prstGeom prst="rect">
            <a:avLst/>
          </a:prstGeom>
          <a:noFill/>
        </p:spPr>
        <p:txBody>
          <a:bodyPr wrap="square">
            <a:spAutoFit/>
          </a:bodyPr>
          <a:lstStyle/>
          <a:p>
            <a:pPr marL="0" indent="0">
              <a:buNone/>
            </a:pPr>
            <a:r>
              <a:rPr lang="en-US" sz="4000" b="1"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rPr>
              <a:t>Express Empathy</a:t>
            </a:r>
          </a:p>
          <a:p>
            <a:pPr marL="0" indent="0">
              <a:buNone/>
            </a:pPr>
            <a:endParaRPr lang="en-US" sz="2600"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endParaRPr>
          </a:p>
          <a:p>
            <a:pPr marL="514350" indent="-514350">
              <a:spcBef>
                <a:spcPts val="0"/>
              </a:spcBef>
              <a:buAutoNum type="arabicPeriod"/>
            </a:pPr>
            <a:r>
              <a:rPr lang="en-US" sz="2600"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rPr>
              <a:t>I can see that it is difficult to give up </a:t>
            </a:r>
          </a:p>
          <a:p>
            <a:pPr>
              <a:spcBef>
                <a:spcPts val="0"/>
              </a:spcBef>
            </a:pPr>
            <a:r>
              <a:rPr lang="en-US" sz="2600"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rPr>
              <a:t>      chocolate. </a:t>
            </a:r>
          </a:p>
          <a:p>
            <a:pPr marL="0" indent="0">
              <a:spcBef>
                <a:spcPts val="0"/>
              </a:spcBef>
              <a:buNone/>
            </a:pPr>
            <a:endParaRPr lang="en-US" sz="2600"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endParaRPr>
          </a:p>
          <a:p>
            <a:pPr marL="514350" indent="-514350">
              <a:spcBef>
                <a:spcPts val="0"/>
              </a:spcBef>
              <a:buAutoNum type="arabicPeriod" startAt="2"/>
            </a:pPr>
            <a:r>
              <a:rPr lang="en-US" sz="2600"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rPr>
              <a:t>I can see how drinking/relaxing </a:t>
            </a:r>
          </a:p>
          <a:p>
            <a:pPr>
              <a:spcBef>
                <a:spcPts val="0"/>
              </a:spcBef>
            </a:pPr>
            <a:r>
              <a:rPr lang="en-US" sz="2600"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rPr>
              <a:t>      with friends is hard to give up. </a:t>
            </a:r>
          </a:p>
          <a:p>
            <a:pPr marL="0" indent="0">
              <a:spcBef>
                <a:spcPts val="0"/>
              </a:spcBef>
              <a:buNone/>
            </a:pPr>
            <a:endParaRPr lang="en-US" sz="2600"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endParaRPr>
          </a:p>
          <a:p>
            <a:pPr marL="514350" indent="-514350">
              <a:spcBef>
                <a:spcPts val="0"/>
              </a:spcBef>
              <a:buAutoNum type="arabicPeriod" startAt="3"/>
            </a:pPr>
            <a:r>
              <a:rPr lang="en-US" sz="2600"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rPr>
              <a:t>I understand it can be inconvenient </a:t>
            </a:r>
          </a:p>
          <a:p>
            <a:pPr>
              <a:spcBef>
                <a:spcPts val="0"/>
              </a:spcBef>
            </a:pPr>
            <a:r>
              <a:rPr lang="en-US" sz="2600" dirty="0">
                <a:solidFill>
                  <a:schemeClr val="tx1">
                    <a:alpha val="80000"/>
                  </a:schemeClr>
                </a:solidFill>
                <a:latin typeface="Palatino Linotype" panose="02040502050505030304" pitchFamily="18" charset="0"/>
                <a:ea typeface="Tahoma" panose="020B0604030504040204" pitchFamily="34" charset="0"/>
                <a:cs typeface="Tahoma" panose="020B0604030504040204" pitchFamily="34" charset="0"/>
              </a:rPr>
              <a:t>      to check your blood sugar at times.</a:t>
            </a:r>
          </a:p>
        </p:txBody>
      </p:sp>
    </p:spTree>
    <p:extLst>
      <p:ext uri="{BB962C8B-B14F-4D97-AF65-F5344CB8AC3E}">
        <p14:creationId xmlns:p14="http://schemas.microsoft.com/office/powerpoint/2010/main" val="2914988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4">
      <a:dk1>
        <a:sysClr val="windowText" lastClr="000000"/>
      </a:dk1>
      <a:lt1>
        <a:sysClr val="window" lastClr="FFFFFF"/>
      </a:lt1>
      <a:dk2>
        <a:srgbClr val="3D3D3D"/>
      </a:dk2>
      <a:lt2>
        <a:srgbClr val="EBEBEB"/>
      </a:lt2>
      <a:accent1>
        <a:srgbClr val="9E1B32"/>
      </a:accent1>
      <a:accent2>
        <a:srgbClr val="828A8F"/>
      </a:accent2>
      <a:accent3>
        <a:srgbClr val="B2324B"/>
      </a:accent3>
      <a:accent4>
        <a:srgbClr val="9E1B32"/>
      </a:accent4>
      <a:accent5>
        <a:srgbClr val="66B1CE"/>
      </a:accent5>
      <a:accent6>
        <a:srgbClr val="40619D"/>
      </a:accent6>
      <a:hlink>
        <a:srgbClr val="828282"/>
      </a:hlink>
      <a:folHlink>
        <a:srgbClr val="A5A5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30223</TotalTime>
  <Words>5064</Words>
  <Application>Microsoft Office PowerPoint</Application>
  <PresentationFormat>Widescreen</PresentationFormat>
  <Paragraphs>532</Paragraphs>
  <Slides>38</Slides>
  <Notes>38</Notes>
  <HiddenSlides>1</HiddenSlides>
  <MMClips>3</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Arial Rounded MT Bold</vt:lpstr>
      <vt:lpstr>Arimo Bold</vt:lpstr>
      <vt:lpstr>Calibri</vt:lpstr>
      <vt:lpstr>Calibri Light</vt:lpstr>
      <vt:lpstr>Franklin Gothic Demi</vt:lpstr>
      <vt:lpstr>Nexa Bold</vt:lpstr>
      <vt:lpstr>Palatino Linotype</vt:lpstr>
      <vt:lpstr>Rockwell</vt:lpstr>
      <vt:lpstr>Tahoma</vt:lpstr>
      <vt:lpstr>Wingdings</vt:lpstr>
      <vt:lpstr>Office Theme</vt:lpstr>
      <vt:lpstr>Motivational Interviewing &amp;  The Brief Negotiated Interview –  A Collaborative Conversation</vt:lpstr>
      <vt:lpstr>Disclosure/Conflict of Interest</vt:lpstr>
      <vt:lpstr>Objectives</vt:lpstr>
      <vt:lpstr>Background and Context</vt:lpstr>
      <vt:lpstr>Motivational Interviewing (MI)</vt:lpstr>
      <vt:lpstr>Motivational Interviewing</vt:lpstr>
      <vt:lpstr>Goal of Motivational Interviewing (MI)</vt:lpstr>
      <vt:lpstr>PowerPoint Presentation</vt:lpstr>
      <vt:lpstr>Empathy</vt:lpstr>
      <vt:lpstr>Self-Efficacy</vt:lpstr>
      <vt:lpstr>Resistance</vt:lpstr>
      <vt:lpstr>Discrepancy</vt:lpstr>
      <vt:lpstr>Three Essential Elements of MI</vt:lpstr>
      <vt:lpstr>The Spirit of Motivational Interviewing</vt:lpstr>
      <vt:lpstr>The Opposite</vt:lpstr>
      <vt:lpstr>PowerPoint Presentation</vt:lpstr>
      <vt:lpstr>Brief Negotiated Interview “BNI”</vt:lpstr>
      <vt:lpstr>What is a Brief Negotiated Interview ?</vt:lpstr>
      <vt:lpstr>A BNI …</vt:lpstr>
      <vt:lpstr>Goals of the BNI</vt:lpstr>
      <vt:lpstr>Steps of the BNI</vt:lpstr>
      <vt:lpstr>Raise the Subject  &amp; Build Rapport</vt:lpstr>
      <vt:lpstr>Provide Feedback</vt:lpstr>
      <vt:lpstr>Offer Advice</vt:lpstr>
      <vt:lpstr>Enhance Motivation</vt:lpstr>
      <vt:lpstr>Negotiate a Plan</vt:lpstr>
      <vt:lpstr>Let’s see a BNI in action!</vt:lpstr>
      <vt:lpstr>BNI</vt:lpstr>
      <vt:lpstr>PowerPoint Presentation</vt:lpstr>
      <vt:lpstr>BNI Activity</vt:lpstr>
      <vt:lpstr>SBIRT (Screening, Brief Intervention &amp; Referral to Treatment)</vt:lpstr>
      <vt:lpstr>PowerPoint Presentation</vt:lpstr>
      <vt:lpstr>PowerPoint Presentation</vt:lpstr>
      <vt:lpstr>PowerPoint Presentation</vt:lpstr>
      <vt:lpstr>PowerPoint Presentation</vt:lpstr>
      <vt:lpstr>Patient Brochures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 Negotiated Interview 101:  Exploring Behavior Change</dc:title>
  <dc:creator>Jacqueline Doss</dc:creator>
  <cp:lastModifiedBy>Audra Toney</cp:lastModifiedBy>
  <cp:revision>24</cp:revision>
  <dcterms:created xsi:type="dcterms:W3CDTF">2022-03-10T05:24:41Z</dcterms:created>
  <dcterms:modified xsi:type="dcterms:W3CDTF">2024-02-06T18:46:52Z</dcterms:modified>
</cp:coreProperties>
</file>